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1" r:id="rId10"/>
    <p:sldId id="262" r:id="rId11"/>
    <p:sldId id="263" r:id="rId12"/>
    <p:sldId id="270" r:id="rId13"/>
    <p:sldId id="260" r:id="rId14"/>
    <p:sldId id="269" r:id="rId15"/>
    <p:sldId id="26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7DE25-738F-4645-80FA-FDA7EC48A5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EBA6F7-B81F-4B78-A80D-1F5E884D1D4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Předcházení jednostrannému zaměření.</a:t>
          </a:r>
          <a:endParaRPr lang="en-US" dirty="0"/>
        </a:p>
      </dgm:t>
    </dgm:pt>
    <dgm:pt modelId="{4326A778-04CE-4F26-AF3E-51E23882C0C7}" type="parTrans" cxnId="{D0B467F4-75EA-4584-9291-1CABE29B1850}">
      <dgm:prSet/>
      <dgm:spPr/>
      <dgm:t>
        <a:bodyPr/>
        <a:lstStyle/>
        <a:p>
          <a:endParaRPr lang="en-US"/>
        </a:p>
      </dgm:t>
    </dgm:pt>
    <dgm:pt modelId="{249071FE-D85D-446E-9DC9-1480FA85FE2B}" type="sibTrans" cxnId="{D0B467F4-75EA-4584-9291-1CABE29B18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524BFB-0B19-4547-9B89-D0D577FD87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Volba koníčku při nástupu do základní školy. </a:t>
          </a:r>
          <a:endParaRPr lang="en-US"/>
        </a:p>
      </dgm:t>
    </dgm:pt>
    <dgm:pt modelId="{E4E80159-0003-4FFE-8E65-3BFA15C921CB}" type="parTrans" cxnId="{7C7F2C8A-E1DB-42C4-91D5-7EECB83694A3}">
      <dgm:prSet/>
      <dgm:spPr/>
      <dgm:t>
        <a:bodyPr/>
        <a:lstStyle/>
        <a:p>
          <a:endParaRPr lang="en-US"/>
        </a:p>
      </dgm:t>
    </dgm:pt>
    <dgm:pt modelId="{D724274E-EE2A-442B-98D3-2C0DFEDF0507}" type="sibTrans" cxnId="{7C7F2C8A-E1DB-42C4-91D5-7EECB83694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95B9B4-6045-4464-8916-8CB6E1CE518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Zdravotní přínos. </a:t>
          </a:r>
          <a:endParaRPr lang="en-US"/>
        </a:p>
      </dgm:t>
    </dgm:pt>
    <dgm:pt modelId="{C941686F-BDBF-49D1-A0E6-EB3E5D078D55}" type="parTrans" cxnId="{1BC6B05B-0B53-4837-BCF1-518C8BED09CF}">
      <dgm:prSet/>
      <dgm:spPr/>
      <dgm:t>
        <a:bodyPr/>
        <a:lstStyle/>
        <a:p>
          <a:endParaRPr lang="en-US"/>
        </a:p>
      </dgm:t>
    </dgm:pt>
    <dgm:pt modelId="{9223AC20-B2E2-4AEE-8746-265FE9AFB4CC}" type="sibTrans" cxnId="{1BC6B05B-0B53-4837-BCF1-518C8BED09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5B7B7C-658B-461C-A061-812044E422C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Tvorba pozitivní vztahu k pohybu.</a:t>
          </a:r>
          <a:endParaRPr lang="en-US" dirty="0"/>
        </a:p>
      </dgm:t>
    </dgm:pt>
    <dgm:pt modelId="{26D19CE3-6469-4F7A-94A6-059973AB3E44}" type="parTrans" cxnId="{65C65416-020E-46D6-A22C-62F553BAEB8A}">
      <dgm:prSet/>
      <dgm:spPr/>
      <dgm:t>
        <a:bodyPr/>
        <a:lstStyle/>
        <a:p>
          <a:endParaRPr lang="en-US"/>
        </a:p>
      </dgm:t>
    </dgm:pt>
    <dgm:pt modelId="{5361DF01-E250-40D3-BD69-3C02B0FF69F4}" type="sibTrans" cxnId="{65C65416-020E-46D6-A22C-62F553BAEB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D035B9-18C8-455C-9024-709B67C0DCA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Naplnění pohybu jako přirozené potřeby. </a:t>
          </a:r>
          <a:endParaRPr lang="en-US"/>
        </a:p>
      </dgm:t>
    </dgm:pt>
    <dgm:pt modelId="{27EFD096-26CB-406D-9C30-3890C9EB4A61}" type="parTrans" cxnId="{F3BCCCEF-8D72-49F2-9448-1095C06CD495}">
      <dgm:prSet/>
      <dgm:spPr/>
      <dgm:t>
        <a:bodyPr/>
        <a:lstStyle/>
        <a:p>
          <a:endParaRPr lang="en-US"/>
        </a:p>
      </dgm:t>
    </dgm:pt>
    <dgm:pt modelId="{1B5140A6-CC4A-4BCE-9F1B-5D0C14B0578D}" type="sibTrans" cxnId="{F3BCCCEF-8D72-49F2-9448-1095C06CD495}">
      <dgm:prSet/>
      <dgm:spPr/>
      <dgm:t>
        <a:bodyPr/>
        <a:lstStyle/>
        <a:p>
          <a:endParaRPr lang="en-US"/>
        </a:p>
      </dgm:t>
    </dgm:pt>
    <dgm:pt modelId="{0B70229B-F4F4-43EE-A124-65FAE1318127}" type="pres">
      <dgm:prSet presAssocID="{EE57DE25-738F-4645-80FA-FDA7EC48A570}" presName="root" presStyleCnt="0">
        <dgm:presLayoutVars>
          <dgm:dir/>
          <dgm:resizeHandles val="exact"/>
        </dgm:presLayoutVars>
      </dgm:prSet>
      <dgm:spPr/>
    </dgm:pt>
    <dgm:pt modelId="{B64EED8C-357D-4A01-8DBC-85F6F971472E}" type="pres">
      <dgm:prSet presAssocID="{70EBA6F7-B81F-4B78-A80D-1F5E884D1D4D}" presName="compNode" presStyleCnt="0"/>
      <dgm:spPr/>
    </dgm:pt>
    <dgm:pt modelId="{39C39500-C26A-4D26-A325-699044FA9D17}" type="pres">
      <dgm:prSet presAssocID="{70EBA6F7-B81F-4B78-A80D-1F5E884D1D4D}" presName="bgRect" presStyleLbl="bgShp" presStyleIdx="0" presStyleCnt="5"/>
      <dgm:spPr/>
    </dgm:pt>
    <dgm:pt modelId="{4B398708-785C-4232-9E33-CF37B2B56DC1}" type="pres">
      <dgm:prSet presAssocID="{70EBA6F7-B81F-4B78-A80D-1F5E884D1D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292BB6E-D4EA-497D-942A-50A43B5D31F0}" type="pres">
      <dgm:prSet presAssocID="{70EBA6F7-B81F-4B78-A80D-1F5E884D1D4D}" presName="spaceRect" presStyleCnt="0"/>
      <dgm:spPr/>
    </dgm:pt>
    <dgm:pt modelId="{D4A69EE9-FA3E-4337-81EB-DD915609C0E7}" type="pres">
      <dgm:prSet presAssocID="{70EBA6F7-B81F-4B78-A80D-1F5E884D1D4D}" presName="parTx" presStyleLbl="revTx" presStyleIdx="0" presStyleCnt="5">
        <dgm:presLayoutVars>
          <dgm:chMax val="0"/>
          <dgm:chPref val="0"/>
        </dgm:presLayoutVars>
      </dgm:prSet>
      <dgm:spPr/>
    </dgm:pt>
    <dgm:pt modelId="{7F17D790-A2E2-40FC-BB7E-BCAECA93C9CF}" type="pres">
      <dgm:prSet presAssocID="{249071FE-D85D-446E-9DC9-1480FA85FE2B}" presName="sibTrans" presStyleCnt="0"/>
      <dgm:spPr/>
    </dgm:pt>
    <dgm:pt modelId="{8A09588A-3AF0-4BCC-ADD0-48D6BDE12864}" type="pres">
      <dgm:prSet presAssocID="{CC524BFB-0B19-4547-9B89-D0D577FD87B7}" presName="compNode" presStyleCnt="0"/>
      <dgm:spPr/>
    </dgm:pt>
    <dgm:pt modelId="{7BC42275-2A0F-4E7B-8278-0A45A8B56CF7}" type="pres">
      <dgm:prSet presAssocID="{CC524BFB-0B19-4547-9B89-D0D577FD87B7}" presName="bgRect" presStyleLbl="bgShp" presStyleIdx="1" presStyleCnt="5"/>
      <dgm:spPr/>
    </dgm:pt>
    <dgm:pt modelId="{3D75ECC1-E02E-40CF-A0D7-587ABC62AD18}" type="pres">
      <dgm:prSet presAssocID="{CC524BFB-0B19-4547-9B89-D0D577FD87B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kolní budova"/>
        </a:ext>
      </dgm:extLst>
    </dgm:pt>
    <dgm:pt modelId="{A9E7F383-7FBD-420B-B93D-7D1CED102B86}" type="pres">
      <dgm:prSet presAssocID="{CC524BFB-0B19-4547-9B89-D0D577FD87B7}" presName="spaceRect" presStyleCnt="0"/>
      <dgm:spPr/>
    </dgm:pt>
    <dgm:pt modelId="{03A0B255-F8BD-4166-965D-FB813C905C29}" type="pres">
      <dgm:prSet presAssocID="{CC524BFB-0B19-4547-9B89-D0D577FD87B7}" presName="parTx" presStyleLbl="revTx" presStyleIdx="1" presStyleCnt="5">
        <dgm:presLayoutVars>
          <dgm:chMax val="0"/>
          <dgm:chPref val="0"/>
        </dgm:presLayoutVars>
      </dgm:prSet>
      <dgm:spPr/>
    </dgm:pt>
    <dgm:pt modelId="{7A2ACAF1-A02C-4DF8-ACE9-04587ECAE36C}" type="pres">
      <dgm:prSet presAssocID="{D724274E-EE2A-442B-98D3-2C0DFEDF0507}" presName="sibTrans" presStyleCnt="0"/>
      <dgm:spPr/>
    </dgm:pt>
    <dgm:pt modelId="{A7DCCD65-FE00-4736-84DE-D8700D09BE74}" type="pres">
      <dgm:prSet presAssocID="{5C95B9B4-6045-4464-8916-8CB6E1CE5185}" presName="compNode" presStyleCnt="0"/>
      <dgm:spPr/>
    </dgm:pt>
    <dgm:pt modelId="{CD9781B4-54D4-427C-A8EF-19548CD577FE}" type="pres">
      <dgm:prSet presAssocID="{5C95B9B4-6045-4464-8916-8CB6E1CE5185}" presName="bgRect" presStyleLbl="bgShp" presStyleIdx="2" presStyleCnt="5"/>
      <dgm:spPr/>
    </dgm:pt>
    <dgm:pt modelId="{18E12854-FC0F-4142-A95D-45001DA29AD0}" type="pres">
      <dgm:prSet presAssocID="{5C95B9B4-6045-4464-8916-8CB6E1CE51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2F5A1D70-34DD-4FAE-AF89-451D6B8E3CFD}" type="pres">
      <dgm:prSet presAssocID="{5C95B9B4-6045-4464-8916-8CB6E1CE5185}" presName="spaceRect" presStyleCnt="0"/>
      <dgm:spPr/>
    </dgm:pt>
    <dgm:pt modelId="{F9024CB8-401A-4EDB-8B84-1E9E96E75F7C}" type="pres">
      <dgm:prSet presAssocID="{5C95B9B4-6045-4464-8916-8CB6E1CE5185}" presName="parTx" presStyleLbl="revTx" presStyleIdx="2" presStyleCnt="5">
        <dgm:presLayoutVars>
          <dgm:chMax val="0"/>
          <dgm:chPref val="0"/>
        </dgm:presLayoutVars>
      </dgm:prSet>
      <dgm:spPr/>
    </dgm:pt>
    <dgm:pt modelId="{2BD95CB3-ED67-4FC0-8528-31403604B69B}" type="pres">
      <dgm:prSet presAssocID="{9223AC20-B2E2-4AEE-8746-265FE9AFB4CC}" presName="sibTrans" presStyleCnt="0"/>
      <dgm:spPr/>
    </dgm:pt>
    <dgm:pt modelId="{4CAAE480-8D20-404B-8E7D-137BB9CD9771}" type="pres">
      <dgm:prSet presAssocID="{635B7B7C-658B-461C-A061-812044E422C9}" presName="compNode" presStyleCnt="0"/>
      <dgm:spPr/>
    </dgm:pt>
    <dgm:pt modelId="{B2BC0FD1-BB84-49AE-8ADA-41DFE6A39963}" type="pres">
      <dgm:prSet presAssocID="{635B7B7C-658B-461C-A061-812044E422C9}" presName="bgRect" presStyleLbl="bgShp" presStyleIdx="3" presStyleCnt="5"/>
      <dgm:spPr/>
    </dgm:pt>
    <dgm:pt modelId="{9F784592-3406-46E1-95CF-609A9D5A99B7}" type="pres">
      <dgm:prSet presAssocID="{635B7B7C-658B-461C-A061-812044E422C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52789B1B-BE7E-4456-8577-8176C2A31297}" type="pres">
      <dgm:prSet presAssocID="{635B7B7C-658B-461C-A061-812044E422C9}" presName="spaceRect" presStyleCnt="0"/>
      <dgm:spPr/>
    </dgm:pt>
    <dgm:pt modelId="{E09489FD-9B38-4440-B877-0E31979A8A51}" type="pres">
      <dgm:prSet presAssocID="{635B7B7C-658B-461C-A061-812044E422C9}" presName="parTx" presStyleLbl="revTx" presStyleIdx="3" presStyleCnt="5">
        <dgm:presLayoutVars>
          <dgm:chMax val="0"/>
          <dgm:chPref val="0"/>
        </dgm:presLayoutVars>
      </dgm:prSet>
      <dgm:spPr/>
    </dgm:pt>
    <dgm:pt modelId="{CD798103-78D1-4CD1-9C30-373450E73808}" type="pres">
      <dgm:prSet presAssocID="{5361DF01-E250-40D3-BD69-3C02B0FF69F4}" presName="sibTrans" presStyleCnt="0"/>
      <dgm:spPr/>
    </dgm:pt>
    <dgm:pt modelId="{3C3F982D-CF32-4B9E-8BBB-787E5DAACAF5}" type="pres">
      <dgm:prSet presAssocID="{5FD035B9-18C8-455C-9024-709B67C0DCAA}" presName="compNode" presStyleCnt="0"/>
      <dgm:spPr/>
    </dgm:pt>
    <dgm:pt modelId="{D64F3F30-5FDF-408F-91BC-9608D370F555}" type="pres">
      <dgm:prSet presAssocID="{5FD035B9-18C8-455C-9024-709B67C0DCAA}" presName="bgRect" presStyleLbl="bgShp" presStyleIdx="4" presStyleCnt="5"/>
      <dgm:spPr/>
    </dgm:pt>
    <dgm:pt modelId="{130C27BE-3D53-42B7-A699-F2416C577DC3}" type="pres">
      <dgm:prSet presAssocID="{5FD035B9-18C8-455C-9024-709B67C0DCA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DC4D3B9C-7CAE-4975-8159-7E137C83E3BF}" type="pres">
      <dgm:prSet presAssocID="{5FD035B9-18C8-455C-9024-709B67C0DCAA}" presName="spaceRect" presStyleCnt="0"/>
      <dgm:spPr/>
    </dgm:pt>
    <dgm:pt modelId="{3D43DFD5-B4A2-4059-BC17-5A1B8B373947}" type="pres">
      <dgm:prSet presAssocID="{5FD035B9-18C8-455C-9024-709B67C0DCA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1156A03-E71B-824A-98B9-404B815F424B}" type="presOf" srcId="{CC524BFB-0B19-4547-9B89-D0D577FD87B7}" destId="{03A0B255-F8BD-4166-965D-FB813C905C29}" srcOrd="0" destOrd="0" presId="urn:microsoft.com/office/officeart/2018/2/layout/IconVerticalSolidList"/>
    <dgm:cxn modelId="{E44B010F-A156-E34E-AEBE-EE91C85DA7C1}" type="presOf" srcId="{5FD035B9-18C8-455C-9024-709B67C0DCAA}" destId="{3D43DFD5-B4A2-4059-BC17-5A1B8B373947}" srcOrd="0" destOrd="0" presId="urn:microsoft.com/office/officeart/2018/2/layout/IconVerticalSolidList"/>
    <dgm:cxn modelId="{65C65416-020E-46D6-A22C-62F553BAEB8A}" srcId="{EE57DE25-738F-4645-80FA-FDA7EC48A570}" destId="{635B7B7C-658B-461C-A061-812044E422C9}" srcOrd="3" destOrd="0" parTransId="{26D19CE3-6469-4F7A-94A6-059973AB3E44}" sibTransId="{5361DF01-E250-40D3-BD69-3C02B0FF69F4}"/>
    <dgm:cxn modelId="{B7382F37-BAE8-F644-8845-7326F18A7843}" type="presOf" srcId="{635B7B7C-658B-461C-A061-812044E422C9}" destId="{E09489FD-9B38-4440-B877-0E31979A8A51}" srcOrd="0" destOrd="0" presId="urn:microsoft.com/office/officeart/2018/2/layout/IconVerticalSolidList"/>
    <dgm:cxn modelId="{1BC6B05B-0B53-4837-BCF1-518C8BED09CF}" srcId="{EE57DE25-738F-4645-80FA-FDA7EC48A570}" destId="{5C95B9B4-6045-4464-8916-8CB6E1CE5185}" srcOrd="2" destOrd="0" parTransId="{C941686F-BDBF-49D1-A0E6-EB3E5D078D55}" sibTransId="{9223AC20-B2E2-4AEE-8746-265FE9AFB4CC}"/>
    <dgm:cxn modelId="{D85D645F-A080-AB47-9DCA-4FC20FDCC24B}" type="presOf" srcId="{5C95B9B4-6045-4464-8916-8CB6E1CE5185}" destId="{F9024CB8-401A-4EDB-8B84-1E9E96E75F7C}" srcOrd="0" destOrd="0" presId="urn:microsoft.com/office/officeart/2018/2/layout/IconVerticalSolidList"/>
    <dgm:cxn modelId="{7C7F2C8A-E1DB-42C4-91D5-7EECB83694A3}" srcId="{EE57DE25-738F-4645-80FA-FDA7EC48A570}" destId="{CC524BFB-0B19-4547-9B89-D0D577FD87B7}" srcOrd="1" destOrd="0" parTransId="{E4E80159-0003-4FFE-8E65-3BFA15C921CB}" sibTransId="{D724274E-EE2A-442B-98D3-2C0DFEDF0507}"/>
    <dgm:cxn modelId="{EF2AC28E-67F6-DE4C-B579-153C5C2B19D2}" type="presOf" srcId="{70EBA6F7-B81F-4B78-A80D-1F5E884D1D4D}" destId="{D4A69EE9-FA3E-4337-81EB-DD915609C0E7}" srcOrd="0" destOrd="0" presId="urn:microsoft.com/office/officeart/2018/2/layout/IconVerticalSolidList"/>
    <dgm:cxn modelId="{A3A65AD3-6AFB-254E-9371-B5F180A725CB}" type="presOf" srcId="{EE57DE25-738F-4645-80FA-FDA7EC48A570}" destId="{0B70229B-F4F4-43EE-A124-65FAE1318127}" srcOrd="0" destOrd="0" presId="urn:microsoft.com/office/officeart/2018/2/layout/IconVerticalSolidList"/>
    <dgm:cxn modelId="{F3BCCCEF-8D72-49F2-9448-1095C06CD495}" srcId="{EE57DE25-738F-4645-80FA-FDA7EC48A570}" destId="{5FD035B9-18C8-455C-9024-709B67C0DCAA}" srcOrd="4" destOrd="0" parTransId="{27EFD096-26CB-406D-9C30-3890C9EB4A61}" sibTransId="{1B5140A6-CC4A-4BCE-9F1B-5D0C14B0578D}"/>
    <dgm:cxn modelId="{D0B467F4-75EA-4584-9291-1CABE29B1850}" srcId="{EE57DE25-738F-4645-80FA-FDA7EC48A570}" destId="{70EBA6F7-B81F-4B78-A80D-1F5E884D1D4D}" srcOrd="0" destOrd="0" parTransId="{4326A778-04CE-4F26-AF3E-51E23882C0C7}" sibTransId="{249071FE-D85D-446E-9DC9-1480FA85FE2B}"/>
    <dgm:cxn modelId="{4D6BA11F-1304-CF49-86E7-354892699348}" type="presParOf" srcId="{0B70229B-F4F4-43EE-A124-65FAE1318127}" destId="{B64EED8C-357D-4A01-8DBC-85F6F971472E}" srcOrd="0" destOrd="0" presId="urn:microsoft.com/office/officeart/2018/2/layout/IconVerticalSolidList"/>
    <dgm:cxn modelId="{0E6087C8-DB03-6440-B8B3-6126FF376F7F}" type="presParOf" srcId="{B64EED8C-357D-4A01-8DBC-85F6F971472E}" destId="{39C39500-C26A-4D26-A325-699044FA9D17}" srcOrd="0" destOrd="0" presId="urn:microsoft.com/office/officeart/2018/2/layout/IconVerticalSolidList"/>
    <dgm:cxn modelId="{3E293256-8460-A048-B3EF-30141943ACF5}" type="presParOf" srcId="{B64EED8C-357D-4A01-8DBC-85F6F971472E}" destId="{4B398708-785C-4232-9E33-CF37B2B56DC1}" srcOrd="1" destOrd="0" presId="urn:microsoft.com/office/officeart/2018/2/layout/IconVerticalSolidList"/>
    <dgm:cxn modelId="{765347D6-6DCA-C442-AFE8-4CC128D39027}" type="presParOf" srcId="{B64EED8C-357D-4A01-8DBC-85F6F971472E}" destId="{8292BB6E-D4EA-497D-942A-50A43B5D31F0}" srcOrd="2" destOrd="0" presId="urn:microsoft.com/office/officeart/2018/2/layout/IconVerticalSolidList"/>
    <dgm:cxn modelId="{B49B78E9-EFD9-5C4C-BE34-6AC3D09B3E59}" type="presParOf" srcId="{B64EED8C-357D-4A01-8DBC-85F6F971472E}" destId="{D4A69EE9-FA3E-4337-81EB-DD915609C0E7}" srcOrd="3" destOrd="0" presId="urn:microsoft.com/office/officeart/2018/2/layout/IconVerticalSolidList"/>
    <dgm:cxn modelId="{323B0497-75A4-0642-8700-077153E07C50}" type="presParOf" srcId="{0B70229B-F4F4-43EE-A124-65FAE1318127}" destId="{7F17D790-A2E2-40FC-BB7E-BCAECA93C9CF}" srcOrd="1" destOrd="0" presId="urn:microsoft.com/office/officeart/2018/2/layout/IconVerticalSolidList"/>
    <dgm:cxn modelId="{60A446FA-529C-FE47-B982-80290268B235}" type="presParOf" srcId="{0B70229B-F4F4-43EE-A124-65FAE1318127}" destId="{8A09588A-3AF0-4BCC-ADD0-48D6BDE12864}" srcOrd="2" destOrd="0" presId="urn:microsoft.com/office/officeart/2018/2/layout/IconVerticalSolidList"/>
    <dgm:cxn modelId="{D4C1F9ED-661E-A445-AE0E-AE21898DA83B}" type="presParOf" srcId="{8A09588A-3AF0-4BCC-ADD0-48D6BDE12864}" destId="{7BC42275-2A0F-4E7B-8278-0A45A8B56CF7}" srcOrd="0" destOrd="0" presId="urn:microsoft.com/office/officeart/2018/2/layout/IconVerticalSolidList"/>
    <dgm:cxn modelId="{1602F92F-48E9-5445-8ADE-836F448C8C34}" type="presParOf" srcId="{8A09588A-3AF0-4BCC-ADD0-48D6BDE12864}" destId="{3D75ECC1-E02E-40CF-A0D7-587ABC62AD18}" srcOrd="1" destOrd="0" presId="urn:microsoft.com/office/officeart/2018/2/layout/IconVerticalSolidList"/>
    <dgm:cxn modelId="{E45D2DB8-353B-A04E-A27D-69287455B332}" type="presParOf" srcId="{8A09588A-3AF0-4BCC-ADD0-48D6BDE12864}" destId="{A9E7F383-7FBD-420B-B93D-7D1CED102B86}" srcOrd="2" destOrd="0" presId="urn:microsoft.com/office/officeart/2018/2/layout/IconVerticalSolidList"/>
    <dgm:cxn modelId="{88B84343-2E05-B74C-A977-6C8FF81DC87D}" type="presParOf" srcId="{8A09588A-3AF0-4BCC-ADD0-48D6BDE12864}" destId="{03A0B255-F8BD-4166-965D-FB813C905C29}" srcOrd="3" destOrd="0" presId="urn:microsoft.com/office/officeart/2018/2/layout/IconVerticalSolidList"/>
    <dgm:cxn modelId="{E317E906-1023-724D-9071-FDF7058D23DC}" type="presParOf" srcId="{0B70229B-F4F4-43EE-A124-65FAE1318127}" destId="{7A2ACAF1-A02C-4DF8-ACE9-04587ECAE36C}" srcOrd="3" destOrd="0" presId="urn:microsoft.com/office/officeart/2018/2/layout/IconVerticalSolidList"/>
    <dgm:cxn modelId="{F7B74FE7-009D-1A44-8A47-A46BB9E30183}" type="presParOf" srcId="{0B70229B-F4F4-43EE-A124-65FAE1318127}" destId="{A7DCCD65-FE00-4736-84DE-D8700D09BE74}" srcOrd="4" destOrd="0" presId="urn:microsoft.com/office/officeart/2018/2/layout/IconVerticalSolidList"/>
    <dgm:cxn modelId="{36217015-3FE2-D247-B837-9BD4EDBB1AA9}" type="presParOf" srcId="{A7DCCD65-FE00-4736-84DE-D8700D09BE74}" destId="{CD9781B4-54D4-427C-A8EF-19548CD577FE}" srcOrd="0" destOrd="0" presId="urn:microsoft.com/office/officeart/2018/2/layout/IconVerticalSolidList"/>
    <dgm:cxn modelId="{983F1640-C14A-3645-AD8D-182B441AFF90}" type="presParOf" srcId="{A7DCCD65-FE00-4736-84DE-D8700D09BE74}" destId="{18E12854-FC0F-4142-A95D-45001DA29AD0}" srcOrd="1" destOrd="0" presId="urn:microsoft.com/office/officeart/2018/2/layout/IconVerticalSolidList"/>
    <dgm:cxn modelId="{EA2854BC-9747-5342-8A79-FA7AFF4BA457}" type="presParOf" srcId="{A7DCCD65-FE00-4736-84DE-D8700D09BE74}" destId="{2F5A1D70-34DD-4FAE-AF89-451D6B8E3CFD}" srcOrd="2" destOrd="0" presId="urn:microsoft.com/office/officeart/2018/2/layout/IconVerticalSolidList"/>
    <dgm:cxn modelId="{EFEBBCD8-2372-824C-A1E7-18F31D5F71E1}" type="presParOf" srcId="{A7DCCD65-FE00-4736-84DE-D8700D09BE74}" destId="{F9024CB8-401A-4EDB-8B84-1E9E96E75F7C}" srcOrd="3" destOrd="0" presId="urn:microsoft.com/office/officeart/2018/2/layout/IconVerticalSolidList"/>
    <dgm:cxn modelId="{8FEF5D02-CB65-7744-AB90-D1ECA6F9697E}" type="presParOf" srcId="{0B70229B-F4F4-43EE-A124-65FAE1318127}" destId="{2BD95CB3-ED67-4FC0-8528-31403604B69B}" srcOrd="5" destOrd="0" presId="urn:microsoft.com/office/officeart/2018/2/layout/IconVerticalSolidList"/>
    <dgm:cxn modelId="{FA4C990A-ED6A-C948-9EB2-97C91B691766}" type="presParOf" srcId="{0B70229B-F4F4-43EE-A124-65FAE1318127}" destId="{4CAAE480-8D20-404B-8E7D-137BB9CD9771}" srcOrd="6" destOrd="0" presId="urn:microsoft.com/office/officeart/2018/2/layout/IconVerticalSolidList"/>
    <dgm:cxn modelId="{9FB88C83-965D-D645-AD65-EF33DD84D430}" type="presParOf" srcId="{4CAAE480-8D20-404B-8E7D-137BB9CD9771}" destId="{B2BC0FD1-BB84-49AE-8ADA-41DFE6A39963}" srcOrd="0" destOrd="0" presId="urn:microsoft.com/office/officeart/2018/2/layout/IconVerticalSolidList"/>
    <dgm:cxn modelId="{825D3CC3-63F3-9644-81FA-F74F3335ECE0}" type="presParOf" srcId="{4CAAE480-8D20-404B-8E7D-137BB9CD9771}" destId="{9F784592-3406-46E1-95CF-609A9D5A99B7}" srcOrd="1" destOrd="0" presId="urn:microsoft.com/office/officeart/2018/2/layout/IconVerticalSolidList"/>
    <dgm:cxn modelId="{6A185E18-2B7E-4641-ABCD-49D81672928B}" type="presParOf" srcId="{4CAAE480-8D20-404B-8E7D-137BB9CD9771}" destId="{52789B1B-BE7E-4456-8577-8176C2A31297}" srcOrd="2" destOrd="0" presId="urn:microsoft.com/office/officeart/2018/2/layout/IconVerticalSolidList"/>
    <dgm:cxn modelId="{3AD353B3-8E57-D440-8F8B-7E7F48038D93}" type="presParOf" srcId="{4CAAE480-8D20-404B-8E7D-137BB9CD9771}" destId="{E09489FD-9B38-4440-B877-0E31979A8A51}" srcOrd="3" destOrd="0" presId="urn:microsoft.com/office/officeart/2018/2/layout/IconVerticalSolidList"/>
    <dgm:cxn modelId="{04272087-5BA6-D94C-8D4B-A4437F93CF25}" type="presParOf" srcId="{0B70229B-F4F4-43EE-A124-65FAE1318127}" destId="{CD798103-78D1-4CD1-9C30-373450E73808}" srcOrd="7" destOrd="0" presId="urn:microsoft.com/office/officeart/2018/2/layout/IconVerticalSolidList"/>
    <dgm:cxn modelId="{844B01E7-6934-7341-A1B6-D1EB62212160}" type="presParOf" srcId="{0B70229B-F4F4-43EE-A124-65FAE1318127}" destId="{3C3F982D-CF32-4B9E-8BBB-787E5DAACAF5}" srcOrd="8" destOrd="0" presId="urn:microsoft.com/office/officeart/2018/2/layout/IconVerticalSolidList"/>
    <dgm:cxn modelId="{D7517A8B-7859-6242-8674-9D12D7D73017}" type="presParOf" srcId="{3C3F982D-CF32-4B9E-8BBB-787E5DAACAF5}" destId="{D64F3F30-5FDF-408F-91BC-9608D370F555}" srcOrd="0" destOrd="0" presId="urn:microsoft.com/office/officeart/2018/2/layout/IconVerticalSolidList"/>
    <dgm:cxn modelId="{54CC80EA-47C3-5341-B73F-044F921FB022}" type="presParOf" srcId="{3C3F982D-CF32-4B9E-8BBB-787E5DAACAF5}" destId="{130C27BE-3D53-42B7-A699-F2416C577DC3}" srcOrd="1" destOrd="0" presId="urn:microsoft.com/office/officeart/2018/2/layout/IconVerticalSolidList"/>
    <dgm:cxn modelId="{04B3F3D0-84C0-9643-A429-7613A6FEA451}" type="presParOf" srcId="{3C3F982D-CF32-4B9E-8BBB-787E5DAACAF5}" destId="{DC4D3B9C-7CAE-4975-8159-7E137C83E3BF}" srcOrd="2" destOrd="0" presId="urn:microsoft.com/office/officeart/2018/2/layout/IconVerticalSolidList"/>
    <dgm:cxn modelId="{42D13AA3-5BF4-C74A-BB84-06515720B78F}" type="presParOf" srcId="{3C3F982D-CF32-4B9E-8BBB-787E5DAACAF5}" destId="{3D43DFD5-B4A2-4059-BC17-5A1B8B3739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244AB-D652-4675-B84F-6DA9718E9B0C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26AA15-31E9-4A2A-8298-109E0DFB7663}">
      <dgm:prSet/>
      <dgm:spPr/>
      <dgm:t>
        <a:bodyPr/>
        <a:lstStyle/>
        <a:p>
          <a:r>
            <a:rPr lang="cs-CZ" dirty="0"/>
            <a:t>Dítě se v rámci pohybových činností všestranného zaměření seznámí s mnoha sportovními odvětví.</a:t>
          </a:r>
          <a:endParaRPr lang="en-US" dirty="0"/>
        </a:p>
      </dgm:t>
    </dgm:pt>
    <dgm:pt modelId="{349E78E2-21E5-42A9-AE07-A2412A1BF8EA}" type="parTrans" cxnId="{BA1F3F28-5BFA-4AC4-B5B9-4B5414BCBC18}">
      <dgm:prSet/>
      <dgm:spPr/>
      <dgm:t>
        <a:bodyPr/>
        <a:lstStyle/>
        <a:p>
          <a:endParaRPr lang="en-US"/>
        </a:p>
      </dgm:t>
    </dgm:pt>
    <dgm:pt modelId="{146FEFA2-8BD6-418B-ADF5-E2330E023786}" type="sibTrans" cxnId="{BA1F3F28-5BFA-4AC4-B5B9-4B5414BCBC18}">
      <dgm:prSet/>
      <dgm:spPr/>
      <dgm:t>
        <a:bodyPr/>
        <a:lstStyle/>
        <a:p>
          <a:endParaRPr lang="en-US"/>
        </a:p>
      </dgm:t>
    </dgm:pt>
    <dgm:pt modelId="{C2DCBA60-E5D4-4BAF-9EC4-0BCF06EAEC99}">
      <dgm:prSet/>
      <dgm:spPr/>
      <dgm:t>
        <a:bodyPr/>
        <a:lstStyle/>
        <a:p>
          <a:r>
            <a:rPr lang="cs-CZ"/>
            <a:t>Jednodušší volba koníčku při přechodu na základní školu. </a:t>
          </a:r>
          <a:endParaRPr lang="en-US"/>
        </a:p>
      </dgm:t>
    </dgm:pt>
    <dgm:pt modelId="{B31425E5-F272-4047-95C5-B5A949EB8DAF}" type="parTrans" cxnId="{20FB03D4-A715-467C-98AA-503193951226}">
      <dgm:prSet/>
      <dgm:spPr/>
      <dgm:t>
        <a:bodyPr/>
        <a:lstStyle/>
        <a:p>
          <a:endParaRPr lang="en-US"/>
        </a:p>
      </dgm:t>
    </dgm:pt>
    <dgm:pt modelId="{EFFE2FE9-C9C0-4C41-B535-B7DFDFF08FFF}" type="sibTrans" cxnId="{20FB03D4-A715-467C-98AA-503193951226}">
      <dgm:prSet/>
      <dgm:spPr/>
      <dgm:t>
        <a:bodyPr/>
        <a:lstStyle/>
        <a:p>
          <a:endParaRPr lang="en-US"/>
        </a:p>
      </dgm:t>
    </dgm:pt>
    <dgm:pt modelId="{0EC19900-D0CB-4F4D-AA42-502C30A94659}" type="pres">
      <dgm:prSet presAssocID="{4E3244AB-D652-4675-B84F-6DA9718E9B0C}" presName="outerComposite" presStyleCnt="0">
        <dgm:presLayoutVars>
          <dgm:chMax val="5"/>
          <dgm:dir/>
          <dgm:resizeHandles val="exact"/>
        </dgm:presLayoutVars>
      </dgm:prSet>
      <dgm:spPr/>
    </dgm:pt>
    <dgm:pt modelId="{C9908E99-2F25-C14C-899E-6B43FF28CE54}" type="pres">
      <dgm:prSet presAssocID="{4E3244AB-D652-4675-B84F-6DA9718E9B0C}" presName="dummyMaxCanvas" presStyleCnt="0">
        <dgm:presLayoutVars/>
      </dgm:prSet>
      <dgm:spPr/>
    </dgm:pt>
    <dgm:pt modelId="{7B261481-2E14-0A45-ADA6-0D1F73BD55EA}" type="pres">
      <dgm:prSet presAssocID="{4E3244AB-D652-4675-B84F-6DA9718E9B0C}" presName="TwoNodes_1" presStyleLbl="node1" presStyleIdx="0" presStyleCnt="2">
        <dgm:presLayoutVars>
          <dgm:bulletEnabled val="1"/>
        </dgm:presLayoutVars>
      </dgm:prSet>
      <dgm:spPr/>
    </dgm:pt>
    <dgm:pt modelId="{31E46B38-D93C-8F41-ADF6-6E6C9C29C968}" type="pres">
      <dgm:prSet presAssocID="{4E3244AB-D652-4675-B84F-6DA9718E9B0C}" presName="TwoNodes_2" presStyleLbl="node1" presStyleIdx="1" presStyleCnt="2">
        <dgm:presLayoutVars>
          <dgm:bulletEnabled val="1"/>
        </dgm:presLayoutVars>
      </dgm:prSet>
      <dgm:spPr/>
    </dgm:pt>
    <dgm:pt modelId="{6578BACE-C685-294D-9494-BA2B785F0DFA}" type="pres">
      <dgm:prSet presAssocID="{4E3244AB-D652-4675-B84F-6DA9718E9B0C}" presName="TwoConn_1-2" presStyleLbl="fgAccFollowNode1" presStyleIdx="0" presStyleCnt="1">
        <dgm:presLayoutVars>
          <dgm:bulletEnabled val="1"/>
        </dgm:presLayoutVars>
      </dgm:prSet>
      <dgm:spPr/>
    </dgm:pt>
    <dgm:pt modelId="{64D9E019-D280-3C46-A783-AA174856463C}" type="pres">
      <dgm:prSet presAssocID="{4E3244AB-D652-4675-B84F-6DA9718E9B0C}" presName="TwoNodes_1_text" presStyleLbl="node1" presStyleIdx="1" presStyleCnt="2">
        <dgm:presLayoutVars>
          <dgm:bulletEnabled val="1"/>
        </dgm:presLayoutVars>
      </dgm:prSet>
      <dgm:spPr/>
    </dgm:pt>
    <dgm:pt modelId="{89D4C3CA-4719-2C4A-8904-702E1BDBB8D1}" type="pres">
      <dgm:prSet presAssocID="{4E3244AB-D652-4675-B84F-6DA9718E9B0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5468C0E-3187-9A4D-9198-747B24FEB758}" type="presOf" srcId="{C2DCBA60-E5D4-4BAF-9EC4-0BCF06EAEC99}" destId="{89D4C3CA-4719-2C4A-8904-702E1BDBB8D1}" srcOrd="1" destOrd="0" presId="urn:microsoft.com/office/officeart/2005/8/layout/vProcess5"/>
    <dgm:cxn modelId="{1BAAD810-0602-CC42-9E55-6F29CCBE0F0E}" type="presOf" srcId="{5526AA15-31E9-4A2A-8298-109E0DFB7663}" destId="{64D9E019-D280-3C46-A783-AA174856463C}" srcOrd="1" destOrd="0" presId="urn:microsoft.com/office/officeart/2005/8/layout/vProcess5"/>
    <dgm:cxn modelId="{BA1F3F28-5BFA-4AC4-B5B9-4B5414BCBC18}" srcId="{4E3244AB-D652-4675-B84F-6DA9718E9B0C}" destId="{5526AA15-31E9-4A2A-8298-109E0DFB7663}" srcOrd="0" destOrd="0" parTransId="{349E78E2-21E5-42A9-AE07-A2412A1BF8EA}" sibTransId="{146FEFA2-8BD6-418B-ADF5-E2330E023786}"/>
    <dgm:cxn modelId="{D9841D94-48B3-4943-8B83-14F53566B174}" type="presOf" srcId="{4E3244AB-D652-4675-B84F-6DA9718E9B0C}" destId="{0EC19900-D0CB-4F4D-AA42-502C30A94659}" srcOrd="0" destOrd="0" presId="urn:microsoft.com/office/officeart/2005/8/layout/vProcess5"/>
    <dgm:cxn modelId="{B8F8D6C8-7B75-A645-ABE0-FD18E6A26F23}" type="presOf" srcId="{146FEFA2-8BD6-418B-ADF5-E2330E023786}" destId="{6578BACE-C685-294D-9494-BA2B785F0DFA}" srcOrd="0" destOrd="0" presId="urn:microsoft.com/office/officeart/2005/8/layout/vProcess5"/>
    <dgm:cxn modelId="{20FB03D4-A715-467C-98AA-503193951226}" srcId="{4E3244AB-D652-4675-B84F-6DA9718E9B0C}" destId="{C2DCBA60-E5D4-4BAF-9EC4-0BCF06EAEC99}" srcOrd="1" destOrd="0" parTransId="{B31425E5-F272-4047-95C5-B5A949EB8DAF}" sibTransId="{EFFE2FE9-C9C0-4C41-B535-B7DFDFF08FFF}"/>
    <dgm:cxn modelId="{5E281BDE-7CA2-2B44-937F-B2990168E02E}" type="presOf" srcId="{5526AA15-31E9-4A2A-8298-109E0DFB7663}" destId="{7B261481-2E14-0A45-ADA6-0D1F73BD55EA}" srcOrd="0" destOrd="0" presId="urn:microsoft.com/office/officeart/2005/8/layout/vProcess5"/>
    <dgm:cxn modelId="{954FD1DE-39CD-5B43-A5D9-790E905F3144}" type="presOf" srcId="{C2DCBA60-E5D4-4BAF-9EC4-0BCF06EAEC99}" destId="{31E46B38-D93C-8F41-ADF6-6E6C9C29C968}" srcOrd="0" destOrd="0" presId="urn:microsoft.com/office/officeart/2005/8/layout/vProcess5"/>
    <dgm:cxn modelId="{953CEF7D-A5B5-FE42-8671-7E84914DF1C6}" type="presParOf" srcId="{0EC19900-D0CB-4F4D-AA42-502C30A94659}" destId="{C9908E99-2F25-C14C-899E-6B43FF28CE54}" srcOrd="0" destOrd="0" presId="urn:microsoft.com/office/officeart/2005/8/layout/vProcess5"/>
    <dgm:cxn modelId="{DBCDA9CD-862E-5244-B26E-1AA46F3F4AC8}" type="presParOf" srcId="{0EC19900-D0CB-4F4D-AA42-502C30A94659}" destId="{7B261481-2E14-0A45-ADA6-0D1F73BD55EA}" srcOrd="1" destOrd="0" presId="urn:microsoft.com/office/officeart/2005/8/layout/vProcess5"/>
    <dgm:cxn modelId="{3296A61D-2C7E-9A4D-8C08-311074C5E098}" type="presParOf" srcId="{0EC19900-D0CB-4F4D-AA42-502C30A94659}" destId="{31E46B38-D93C-8F41-ADF6-6E6C9C29C968}" srcOrd="2" destOrd="0" presId="urn:microsoft.com/office/officeart/2005/8/layout/vProcess5"/>
    <dgm:cxn modelId="{F722D68F-734A-AD4A-894D-FBC1313CB620}" type="presParOf" srcId="{0EC19900-D0CB-4F4D-AA42-502C30A94659}" destId="{6578BACE-C685-294D-9494-BA2B785F0DFA}" srcOrd="3" destOrd="0" presId="urn:microsoft.com/office/officeart/2005/8/layout/vProcess5"/>
    <dgm:cxn modelId="{891FF010-BE84-BC42-B812-65F7CFE6BE22}" type="presParOf" srcId="{0EC19900-D0CB-4F4D-AA42-502C30A94659}" destId="{64D9E019-D280-3C46-A783-AA174856463C}" srcOrd="4" destOrd="0" presId="urn:microsoft.com/office/officeart/2005/8/layout/vProcess5"/>
    <dgm:cxn modelId="{59B50101-8388-384C-8D3F-0B15CA653F13}" type="presParOf" srcId="{0EC19900-D0CB-4F4D-AA42-502C30A94659}" destId="{89D4C3CA-4719-2C4A-8904-702E1BDBB8D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39385-9387-4CEB-BB49-B3D7F320591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FCECDC0E-E16C-4D08-9FF9-F420B219A67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Zlepšuje kardiovaskulární systém.</a:t>
          </a:r>
          <a:endParaRPr lang="en-US"/>
        </a:p>
      </dgm:t>
    </dgm:pt>
    <dgm:pt modelId="{FF7CB25E-8AA4-44AF-8EE9-736B4604C063}" type="parTrans" cxnId="{218B0689-95F1-46B0-BE26-C317EA680CB0}">
      <dgm:prSet/>
      <dgm:spPr/>
      <dgm:t>
        <a:bodyPr/>
        <a:lstStyle/>
        <a:p>
          <a:endParaRPr lang="en-US"/>
        </a:p>
      </dgm:t>
    </dgm:pt>
    <dgm:pt modelId="{C6CABEB4-67D4-4A7D-BB44-346D0230D495}" type="sibTrans" cxnId="{218B0689-95F1-46B0-BE26-C317EA680C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26B694-0362-46F5-9B53-D1A6D2BA964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Zvyšuje energetický výdej a tím i redukuje nadváhu. </a:t>
          </a:r>
          <a:endParaRPr lang="en-US"/>
        </a:p>
      </dgm:t>
    </dgm:pt>
    <dgm:pt modelId="{E272EDD3-6967-404D-9DB6-B098C327A2F7}" type="parTrans" cxnId="{BDFD95A0-2EB0-4841-9502-C835AF4C1030}">
      <dgm:prSet/>
      <dgm:spPr/>
      <dgm:t>
        <a:bodyPr/>
        <a:lstStyle/>
        <a:p>
          <a:endParaRPr lang="en-US"/>
        </a:p>
      </dgm:t>
    </dgm:pt>
    <dgm:pt modelId="{E52327A8-8FD1-4AFB-9545-4D4572C63234}" type="sibTrans" cxnId="{BDFD95A0-2EB0-4841-9502-C835AF4C10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96AF95-915A-4E5C-878E-ED8BCEDB80D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Zlepšuje psychický stav.</a:t>
          </a:r>
          <a:endParaRPr lang="en-US"/>
        </a:p>
      </dgm:t>
    </dgm:pt>
    <dgm:pt modelId="{2494FBA1-A238-4912-9628-3F7B676B668E}" type="parTrans" cxnId="{668169AF-9B52-4105-AAE8-01AA2113EC12}">
      <dgm:prSet/>
      <dgm:spPr/>
      <dgm:t>
        <a:bodyPr/>
        <a:lstStyle/>
        <a:p>
          <a:endParaRPr lang="en-US"/>
        </a:p>
      </dgm:t>
    </dgm:pt>
    <dgm:pt modelId="{CDE7B462-FE91-4653-8EC9-4EC6CE1A2A47}" type="sibTrans" cxnId="{668169AF-9B52-4105-AAE8-01AA2113EC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57AC00-0147-42D9-912C-304B8573D79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Zvyšuje imunitní odolnost organismu.</a:t>
          </a:r>
          <a:endParaRPr lang="en-US"/>
        </a:p>
      </dgm:t>
    </dgm:pt>
    <dgm:pt modelId="{95394D12-3608-4AB7-858C-C2FC608B5B53}" type="parTrans" cxnId="{0D878F77-0448-4651-A3A9-B93A961DB756}">
      <dgm:prSet/>
      <dgm:spPr/>
      <dgm:t>
        <a:bodyPr/>
        <a:lstStyle/>
        <a:p>
          <a:endParaRPr lang="en-US"/>
        </a:p>
      </dgm:t>
    </dgm:pt>
    <dgm:pt modelId="{346BD399-3E51-4EED-A3D3-26BFF77BD6F8}" type="sibTrans" cxnId="{0D878F77-0448-4651-A3A9-B93A961DB7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03A288-201A-4782-A06E-3358DFBB702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Zlepšuje metabolismus sacharidů.</a:t>
          </a:r>
          <a:endParaRPr lang="en-US"/>
        </a:p>
      </dgm:t>
    </dgm:pt>
    <dgm:pt modelId="{7CEF4268-1565-4ACD-8801-788E8D913CA4}" type="parTrans" cxnId="{A8AD775D-1F98-4573-9085-09AD21A2B590}">
      <dgm:prSet/>
      <dgm:spPr/>
      <dgm:t>
        <a:bodyPr/>
        <a:lstStyle/>
        <a:p>
          <a:endParaRPr lang="en-US"/>
        </a:p>
      </dgm:t>
    </dgm:pt>
    <dgm:pt modelId="{E317CABB-988A-4271-B429-250AFD8933F7}" type="sibTrans" cxnId="{A8AD775D-1F98-4573-9085-09AD21A2B5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6E51304-329D-4E1F-AF3F-7E31978969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Utváří přátelství </a:t>
          </a:r>
          <a:br>
            <a:rPr lang="cs-CZ"/>
          </a:br>
          <a:r>
            <a:rPr lang="cs-CZ"/>
            <a:t>a sociální status. </a:t>
          </a:r>
          <a:endParaRPr lang="en-US"/>
        </a:p>
      </dgm:t>
    </dgm:pt>
    <dgm:pt modelId="{C5567700-0EB8-49F0-9471-66EB003A0E81}" type="parTrans" cxnId="{6667B306-B725-4C46-B18B-A4FEB2EA845F}">
      <dgm:prSet/>
      <dgm:spPr/>
      <dgm:t>
        <a:bodyPr/>
        <a:lstStyle/>
        <a:p>
          <a:endParaRPr lang="en-US"/>
        </a:p>
      </dgm:t>
    </dgm:pt>
    <dgm:pt modelId="{52B8534C-C077-4D24-8589-50D2E7AC2CD2}" type="sibTrans" cxnId="{6667B306-B725-4C46-B18B-A4FEB2EA845F}">
      <dgm:prSet/>
      <dgm:spPr/>
      <dgm:t>
        <a:bodyPr/>
        <a:lstStyle/>
        <a:p>
          <a:endParaRPr lang="en-US"/>
        </a:p>
      </dgm:t>
    </dgm:pt>
    <dgm:pt modelId="{1ADBD045-C438-4AAF-A111-B4380E853C8E}" type="pres">
      <dgm:prSet presAssocID="{E9039385-9387-4CEB-BB49-B3D7F3205912}" presName="root" presStyleCnt="0">
        <dgm:presLayoutVars>
          <dgm:dir/>
          <dgm:resizeHandles val="exact"/>
        </dgm:presLayoutVars>
      </dgm:prSet>
      <dgm:spPr/>
    </dgm:pt>
    <dgm:pt modelId="{E511D414-A097-497E-8B2B-DA57B65C9D75}" type="pres">
      <dgm:prSet presAssocID="{E9039385-9387-4CEB-BB49-B3D7F3205912}" presName="container" presStyleCnt="0">
        <dgm:presLayoutVars>
          <dgm:dir/>
          <dgm:resizeHandles val="exact"/>
        </dgm:presLayoutVars>
      </dgm:prSet>
      <dgm:spPr/>
    </dgm:pt>
    <dgm:pt modelId="{599E04AE-BA48-4A1F-B200-ED612DCEA0A6}" type="pres">
      <dgm:prSet presAssocID="{FCECDC0E-E16C-4D08-9FF9-F420B219A679}" presName="compNode" presStyleCnt="0"/>
      <dgm:spPr/>
    </dgm:pt>
    <dgm:pt modelId="{DB9E34CA-2663-4BE3-8C07-B74A8C4956D5}" type="pres">
      <dgm:prSet presAssocID="{FCECDC0E-E16C-4D08-9FF9-F420B219A679}" presName="iconBgRect" presStyleLbl="bgShp" presStyleIdx="0" presStyleCnt="6"/>
      <dgm:spPr/>
    </dgm:pt>
    <dgm:pt modelId="{7AE97BDA-CA5B-4CBD-9A80-9819FCE798E5}" type="pres">
      <dgm:prSet presAssocID="{FCECDC0E-E16C-4D08-9FF9-F420B219A67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2A9597E-D113-4E02-A1B4-4B9226BF9AE7}" type="pres">
      <dgm:prSet presAssocID="{FCECDC0E-E16C-4D08-9FF9-F420B219A679}" presName="spaceRect" presStyleCnt="0"/>
      <dgm:spPr/>
    </dgm:pt>
    <dgm:pt modelId="{96E8244D-1699-45C4-96D9-F63E183F492B}" type="pres">
      <dgm:prSet presAssocID="{FCECDC0E-E16C-4D08-9FF9-F420B219A679}" presName="textRect" presStyleLbl="revTx" presStyleIdx="0" presStyleCnt="6">
        <dgm:presLayoutVars>
          <dgm:chMax val="1"/>
          <dgm:chPref val="1"/>
        </dgm:presLayoutVars>
      </dgm:prSet>
      <dgm:spPr/>
    </dgm:pt>
    <dgm:pt modelId="{59D4547F-8267-47D7-93FD-30BCD37583CE}" type="pres">
      <dgm:prSet presAssocID="{C6CABEB4-67D4-4A7D-BB44-346D0230D495}" presName="sibTrans" presStyleLbl="sibTrans2D1" presStyleIdx="0" presStyleCnt="0"/>
      <dgm:spPr/>
    </dgm:pt>
    <dgm:pt modelId="{8D3B988B-45CB-4417-9419-77EE402D0923}" type="pres">
      <dgm:prSet presAssocID="{8026B694-0362-46F5-9B53-D1A6D2BA964F}" presName="compNode" presStyleCnt="0"/>
      <dgm:spPr/>
    </dgm:pt>
    <dgm:pt modelId="{A0BAD9C6-52D9-4EBA-A531-8AA72C5A20C8}" type="pres">
      <dgm:prSet presAssocID="{8026B694-0362-46F5-9B53-D1A6D2BA964F}" presName="iconBgRect" presStyleLbl="bgShp" presStyleIdx="1" presStyleCnt="6"/>
      <dgm:spPr/>
    </dgm:pt>
    <dgm:pt modelId="{DA8B2F33-2E81-4FAE-BD1B-1D2B8103A53F}" type="pres">
      <dgm:prSet presAssocID="{8026B694-0362-46F5-9B53-D1A6D2BA964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Clockwise curve"/>
        </a:ext>
      </dgm:extLst>
    </dgm:pt>
    <dgm:pt modelId="{283F9A7D-C426-421C-8180-775BFE8101D2}" type="pres">
      <dgm:prSet presAssocID="{8026B694-0362-46F5-9B53-D1A6D2BA964F}" presName="spaceRect" presStyleCnt="0"/>
      <dgm:spPr/>
    </dgm:pt>
    <dgm:pt modelId="{052ABF0D-BA0C-45F5-87C9-7EDE074C8BC0}" type="pres">
      <dgm:prSet presAssocID="{8026B694-0362-46F5-9B53-D1A6D2BA964F}" presName="textRect" presStyleLbl="revTx" presStyleIdx="1" presStyleCnt="6">
        <dgm:presLayoutVars>
          <dgm:chMax val="1"/>
          <dgm:chPref val="1"/>
        </dgm:presLayoutVars>
      </dgm:prSet>
      <dgm:spPr/>
    </dgm:pt>
    <dgm:pt modelId="{A34981FF-947D-4827-8AB5-705C469CFA2D}" type="pres">
      <dgm:prSet presAssocID="{E52327A8-8FD1-4AFB-9545-4D4572C63234}" presName="sibTrans" presStyleLbl="sibTrans2D1" presStyleIdx="0" presStyleCnt="0"/>
      <dgm:spPr/>
    </dgm:pt>
    <dgm:pt modelId="{2D39CC20-CF99-42FE-B4DA-9C3F6B59775B}" type="pres">
      <dgm:prSet presAssocID="{3A96AF95-915A-4E5C-878E-ED8BCEDB80D5}" presName="compNode" presStyleCnt="0"/>
      <dgm:spPr/>
    </dgm:pt>
    <dgm:pt modelId="{C9D5C3D7-3264-4BA5-9899-7CDBE155B378}" type="pres">
      <dgm:prSet presAssocID="{3A96AF95-915A-4E5C-878E-ED8BCEDB80D5}" presName="iconBgRect" presStyleLbl="bgShp" presStyleIdx="2" presStyleCnt="6"/>
      <dgm:spPr/>
    </dgm:pt>
    <dgm:pt modelId="{36BEDE6E-9BA8-439F-BEB4-B089D7FC3AC7}" type="pres">
      <dgm:prSet presAssocID="{3A96AF95-915A-4E5C-878E-ED8BCEDB80D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5278BFF-175C-4D77-9A1E-50D9672AA8BE}" type="pres">
      <dgm:prSet presAssocID="{3A96AF95-915A-4E5C-878E-ED8BCEDB80D5}" presName="spaceRect" presStyleCnt="0"/>
      <dgm:spPr/>
    </dgm:pt>
    <dgm:pt modelId="{9DAABEB4-46D9-46A4-89C6-8A185C7FF604}" type="pres">
      <dgm:prSet presAssocID="{3A96AF95-915A-4E5C-878E-ED8BCEDB80D5}" presName="textRect" presStyleLbl="revTx" presStyleIdx="2" presStyleCnt="6">
        <dgm:presLayoutVars>
          <dgm:chMax val="1"/>
          <dgm:chPref val="1"/>
        </dgm:presLayoutVars>
      </dgm:prSet>
      <dgm:spPr/>
    </dgm:pt>
    <dgm:pt modelId="{D2067779-5B90-4956-AA39-2E5C7667D89A}" type="pres">
      <dgm:prSet presAssocID="{CDE7B462-FE91-4653-8EC9-4EC6CE1A2A47}" presName="sibTrans" presStyleLbl="sibTrans2D1" presStyleIdx="0" presStyleCnt="0"/>
      <dgm:spPr/>
    </dgm:pt>
    <dgm:pt modelId="{18E0AAB4-E8F6-4F68-8F98-649EBDB4C05D}" type="pres">
      <dgm:prSet presAssocID="{2857AC00-0147-42D9-912C-304B8573D79A}" presName="compNode" presStyleCnt="0"/>
      <dgm:spPr/>
    </dgm:pt>
    <dgm:pt modelId="{FC0C029C-1630-413F-99E0-EC987C636E52}" type="pres">
      <dgm:prSet presAssocID="{2857AC00-0147-42D9-912C-304B8573D79A}" presName="iconBgRect" presStyleLbl="bgShp" presStyleIdx="3" presStyleCnt="6"/>
      <dgm:spPr/>
    </dgm:pt>
    <dgm:pt modelId="{0E21AB7B-8C56-4314-95C3-90BF479EFDDF}" type="pres">
      <dgm:prSet presAssocID="{2857AC00-0147-42D9-912C-304B8573D79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E233FE2B-6C00-47F7-ACA6-5FB9B5760E8D}" type="pres">
      <dgm:prSet presAssocID="{2857AC00-0147-42D9-912C-304B8573D79A}" presName="spaceRect" presStyleCnt="0"/>
      <dgm:spPr/>
    </dgm:pt>
    <dgm:pt modelId="{7E15E722-2CF1-42BC-AB73-2A2427788CDE}" type="pres">
      <dgm:prSet presAssocID="{2857AC00-0147-42D9-912C-304B8573D79A}" presName="textRect" presStyleLbl="revTx" presStyleIdx="3" presStyleCnt="6">
        <dgm:presLayoutVars>
          <dgm:chMax val="1"/>
          <dgm:chPref val="1"/>
        </dgm:presLayoutVars>
      </dgm:prSet>
      <dgm:spPr/>
    </dgm:pt>
    <dgm:pt modelId="{29BE2295-21D9-4007-9AED-B64E336215C5}" type="pres">
      <dgm:prSet presAssocID="{346BD399-3E51-4EED-A3D3-26BFF77BD6F8}" presName="sibTrans" presStyleLbl="sibTrans2D1" presStyleIdx="0" presStyleCnt="0"/>
      <dgm:spPr/>
    </dgm:pt>
    <dgm:pt modelId="{6FAD8978-7378-4A61-8A77-C58CED9EC70F}" type="pres">
      <dgm:prSet presAssocID="{8803A288-201A-4782-A06E-3358DFBB702A}" presName="compNode" presStyleCnt="0"/>
      <dgm:spPr/>
    </dgm:pt>
    <dgm:pt modelId="{136A2614-685F-4E10-944E-8D8D91A7BE98}" type="pres">
      <dgm:prSet presAssocID="{8803A288-201A-4782-A06E-3358DFBB702A}" presName="iconBgRect" presStyleLbl="bgShp" presStyleIdx="4" presStyleCnt="6"/>
      <dgm:spPr/>
    </dgm:pt>
    <dgm:pt modelId="{EAB02BDF-6503-42C5-87B4-8F2619419EB7}" type="pres">
      <dgm:prSet presAssocID="{8803A288-201A-4782-A06E-3358DFBB702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7E9A9550-86F7-4C2A-94E4-75B6A0150E0B}" type="pres">
      <dgm:prSet presAssocID="{8803A288-201A-4782-A06E-3358DFBB702A}" presName="spaceRect" presStyleCnt="0"/>
      <dgm:spPr/>
    </dgm:pt>
    <dgm:pt modelId="{15E840C1-C91B-4809-BDD3-05319ECE1750}" type="pres">
      <dgm:prSet presAssocID="{8803A288-201A-4782-A06E-3358DFBB702A}" presName="textRect" presStyleLbl="revTx" presStyleIdx="4" presStyleCnt="6">
        <dgm:presLayoutVars>
          <dgm:chMax val="1"/>
          <dgm:chPref val="1"/>
        </dgm:presLayoutVars>
      </dgm:prSet>
      <dgm:spPr/>
    </dgm:pt>
    <dgm:pt modelId="{A1FC8483-B3BF-4A6C-935E-F412C150AF64}" type="pres">
      <dgm:prSet presAssocID="{E317CABB-988A-4271-B429-250AFD8933F7}" presName="sibTrans" presStyleLbl="sibTrans2D1" presStyleIdx="0" presStyleCnt="0"/>
      <dgm:spPr/>
    </dgm:pt>
    <dgm:pt modelId="{14AC4FCB-91CC-4A63-AC55-EF5380ABC50A}" type="pres">
      <dgm:prSet presAssocID="{E6E51304-329D-4E1F-AF3F-7E3197896926}" presName="compNode" presStyleCnt="0"/>
      <dgm:spPr/>
    </dgm:pt>
    <dgm:pt modelId="{D4F371E9-2596-4AD3-9D0B-F98EF1B34A49}" type="pres">
      <dgm:prSet presAssocID="{E6E51304-329D-4E1F-AF3F-7E3197896926}" presName="iconBgRect" presStyleLbl="bgShp" presStyleIdx="5" presStyleCnt="6"/>
      <dgm:spPr/>
    </dgm:pt>
    <dgm:pt modelId="{2F148275-A808-4926-9E73-5D95980900C5}" type="pres">
      <dgm:prSet presAssocID="{E6E51304-329D-4E1F-AF3F-7E319789692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019B788-914D-47EA-8164-98BF7B28D42D}" type="pres">
      <dgm:prSet presAssocID="{E6E51304-329D-4E1F-AF3F-7E3197896926}" presName="spaceRect" presStyleCnt="0"/>
      <dgm:spPr/>
    </dgm:pt>
    <dgm:pt modelId="{4977E058-8F46-4317-B8A8-3985A1519DEB}" type="pres">
      <dgm:prSet presAssocID="{E6E51304-329D-4E1F-AF3F-7E319789692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667B306-B725-4C46-B18B-A4FEB2EA845F}" srcId="{E9039385-9387-4CEB-BB49-B3D7F3205912}" destId="{E6E51304-329D-4E1F-AF3F-7E3197896926}" srcOrd="5" destOrd="0" parTransId="{C5567700-0EB8-49F0-9471-66EB003A0E81}" sibTransId="{52B8534C-C077-4D24-8589-50D2E7AC2CD2}"/>
    <dgm:cxn modelId="{002B2D0E-9D6D-4276-AA15-D045EAEB6E5E}" type="presOf" srcId="{E52327A8-8FD1-4AFB-9545-4D4572C63234}" destId="{A34981FF-947D-4827-8AB5-705C469CFA2D}" srcOrd="0" destOrd="0" presId="urn:microsoft.com/office/officeart/2018/2/layout/IconCircleList"/>
    <dgm:cxn modelId="{467DF72F-508D-481F-BCDB-C21BE6880F8F}" type="presOf" srcId="{2857AC00-0147-42D9-912C-304B8573D79A}" destId="{7E15E722-2CF1-42BC-AB73-2A2427788CDE}" srcOrd="0" destOrd="0" presId="urn:microsoft.com/office/officeart/2018/2/layout/IconCircleList"/>
    <dgm:cxn modelId="{3BDAE236-BEEA-4703-85BF-2C6E0ABAE348}" type="presOf" srcId="{346BD399-3E51-4EED-A3D3-26BFF77BD6F8}" destId="{29BE2295-21D9-4007-9AED-B64E336215C5}" srcOrd="0" destOrd="0" presId="urn:microsoft.com/office/officeart/2018/2/layout/IconCircleList"/>
    <dgm:cxn modelId="{C78AD33A-03CE-47BF-9AAA-F7E6B475E50F}" type="presOf" srcId="{8026B694-0362-46F5-9B53-D1A6D2BA964F}" destId="{052ABF0D-BA0C-45F5-87C9-7EDE074C8BC0}" srcOrd="0" destOrd="0" presId="urn:microsoft.com/office/officeart/2018/2/layout/IconCircleList"/>
    <dgm:cxn modelId="{A8AD775D-1F98-4573-9085-09AD21A2B590}" srcId="{E9039385-9387-4CEB-BB49-B3D7F3205912}" destId="{8803A288-201A-4782-A06E-3358DFBB702A}" srcOrd="4" destOrd="0" parTransId="{7CEF4268-1565-4ACD-8801-788E8D913CA4}" sibTransId="{E317CABB-988A-4271-B429-250AFD8933F7}"/>
    <dgm:cxn modelId="{AC1EBF42-A849-43F8-A14F-D06440713633}" type="presOf" srcId="{C6CABEB4-67D4-4A7D-BB44-346D0230D495}" destId="{59D4547F-8267-47D7-93FD-30BCD37583CE}" srcOrd="0" destOrd="0" presId="urn:microsoft.com/office/officeart/2018/2/layout/IconCircleList"/>
    <dgm:cxn modelId="{771D9347-DC65-474D-8065-39BEF4539BBE}" type="presOf" srcId="{3A96AF95-915A-4E5C-878E-ED8BCEDB80D5}" destId="{9DAABEB4-46D9-46A4-89C6-8A185C7FF604}" srcOrd="0" destOrd="0" presId="urn:microsoft.com/office/officeart/2018/2/layout/IconCircleList"/>
    <dgm:cxn modelId="{0588DD50-DAD4-4304-ADD7-064B41AD606C}" type="presOf" srcId="{E6E51304-329D-4E1F-AF3F-7E3197896926}" destId="{4977E058-8F46-4317-B8A8-3985A1519DEB}" srcOrd="0" destOrd="0" presId="urn:microsoft.com/office/officeart/2018/2/layout/IconCircleList"/>
    <dgm:cxn modelId="{0D878F77-0448-4651-A3A9-B93A961DB756}" srcId="{E9039385-9387-4CEB-BB49-B3D7F3205912}" destId="{2857AC00-0147-42D9-912C-304B8573D79A}" srcOrd="3" destOrd="0" parTransId="{95394D12-3608-4AB7-858C-C2FC608B5B53}" sibTransId="{346BD399-3E51-4EED-A3D3-26BFF77BD6F8}"/>
    <dgm:cxn modelId="{218B0689-95F1-46B0-BE26-C317EA680CB0}" srcId="{E9039385-9387-4CEB-BB49-B3D7F3205912}" destId="{FCECDC0E-E16C-4D08-9FF9-F420B219A679}" srcOrd="0" destOrd="0" parTransId="{FF7CB25E-8AA4-44AF-8EE9-736B4604C063}" sibTransId="{C6CABEB4-67D4-4A7D-BB44-346D0230D495}"/>
    <dgm:cxn modelId="{AFEA678F-728E-45CA-8466-F38D4D86B9AA}" type="presOf" srcId="{FCECDC0E-E16C-4D08-9FF9-F420B219A679}" destId="{96E8244D-1699-45C4-96D9-F63E183F492B}" srcOrd="0" destOrd="0" presId="urn:microsoft.com/office/officeart/2018/2/layout/IconCircleList"/>
    <dgm:cxn modelId="{BDFD95A0-2EB0-4841-9502-C835AF4C1030}" srcId="{E9039385-9387-4CEB-BB49-B3D7F3205912}" destId="{8026B694-0362-46F5-9B53-D1A6D2BA964F}" srcOrd="1" destOrd="0" parTransId="{E272EDD3-6967-404D-9DB6-B098C327A2F7}" sibTransId="{E52327A8-8FD1-4AFB-9545-4D4572C63234}"/>
    <dgm:cxn modelId="{0C6433A8-8BCB-41FA-99AC-C8729061E2D4}" type="presOf" srcId="{E317CABB-988A-4271-B429-250AFD8933F7}" destId="{A1FC8483-B3BF-4A6C-935E-F412C150AF64}" srcOrd="0" destOrd="0" presId="urn:microsoft.com/office/officeart/2018/2/layout/IconCircleList"/>
    <dgm:cxn modelId="{668169AF-9B52-4105-AAE8-01AA2113EC12}" srcId="{E9039385-9387-4CEB-BB49-B3D7F3205912}" destId="{3A96AF95-915A-4E5C-878E-ED8BCEDB80D5}" srcOrd="2" destOrd="0" parTransId="{2494FBA1-A238-4912-9628-3F7B676B668E}" sibTransId="{CDE7B462-FE91-4653-8EC9-4EC6CE1A2A47}"/>
    <dgm:cxn modelId="{1345DEB0-83FE-4482-B8E3-FDE840D68582}" type="presOf" srcId="{8803A288-201A-4782-A06E-3358DFBB702A}" destId="{15E840C1-C91B-4809-BDD3-05319ECE1750}" srcOrd="0" destOrd="0" presId="urn:microsoft.com/office/officeart/2018/2/layout/IconCircleList"/>
    <dgm:cxn modelId="{1FCD9DC5-88C0-4542-82B2-CD667DAAAC37}" type="presOf" srcId="{E9039385-9387-4CEB-BB49-B3D7F3205912}" destId="{1ADBD045-C438-4AAF-A111-B4380E853C8E}" srcOrd="0" destOrd="0" presId="urn:microsoft.com/office/officeart/2018/2/layout/IconCircleList"/>
    <dgm:cxn modelId="{A9B61BF2-5D9D-4E5F-8234-5325FFF2EE55}" type="presOf" srcId="{CDE7B462-FE91-4653-8EC9-4EC6CE1A2A47}" destId="{D2067779-5B90-4956-AA39-2E5C7667D89A}" srcOrd="0" destOrd="0" presId="urn:microsoft.com/office/officeart/2018/2/layout/IconCircleList"/>
    <dgm:cxn modelId="{07A44BD3-3ED0-4A99-9288-45B629D43F6D}" type="presParOf" srcId="{1ADBD045-C438-4AAF-A111-B4380E853C8E}" destId="{E511D414-A097-497E-8B2B-DA57B65C9D75}" srcOrd="0" destOrd="0" presId="urn:microsoft.com/office/officeart/2018/2/layout/IconCircleList"/>
    <dgm:cxn modelId="{4EAD81A3-3C0C-4A1E-952C-156B2044291D}" type="presParOf" srcId="{E511D414-A097-497E-8B2B-DA57B65C9D75}" destId="{599E04AE-BA48-4A1F-B200-ED612DCEA0A6}" srcOrd="0" destOrd="0" presId="urn:microsoft.com/office/officeart/2018/2/layout/IconCircleList"/>
    <dgm:cxn modelId="{5D8BC4F8-4AF7-4E09-AFBE-0DA5F2D2E076}" type="presParOf" srcId="{599E04AE-BA48-4A1F-B200-ED612DCEA0A6}" destId="{DB9E34CA-2663-4BE3-8C07-B74A8C4956D5}" srcOrd="0" destOrd="0" presId="urn:microsoft.com/office/officeart/2018/2/layout/IconCircleList"/>
    <dgm:cxn modelId="{3FE54775-5DD3-4F7A-A549-1C617F8B2BD4}" type="presParOf" srcId="{599E04AE-BA48-4A1F-B200-ED612DCEA0A6}" destId="{7AE97BDA-CA5B-4CBD-9A80-9819FCE798E5}" srcOrd="1" destOrd="0" presId="urn:microsoft.com/office/officeart/2018/2/layout/IconCircleList"/>
    <dgm:cxn modelId="{8EBB87A3-6C98-43CE-9C7C-79837F3DD19D}" type="presParOf" srcId="{599E04AE-BA48-4A1F-B200-ED612DCEA0A6}" destId="{82A9597E-D113-4E02-A1B4-4B9226BF9AE7}" srcOrd="2" destOrd="0" presId="urn:microsoft.com/office/officeart/2018/2/layout/IconCircleList"/>
    <dgm:cxn modelId="{6D3D697D-51D2-4877-BEAD-DAF513FE88C6}" type="presParOf" srcId="{599E04AE-BA48-4A1F-B200-ED612DCEA0A6}" destId="{96E8244D-1699-45C4-96D9-F63E183F492B}" srcOrd="3" destOrd="0" presId="urn:microsoft.com/office/officeart/2018/2/layout/IconCircleList"/>
    <dgm:cxn modelId="{9DE3BAA5-57D7-4F74-8901-444D044A3DA0}" type="presParOf" srcId="{E511D414-A097-497E-8B2B-DA57B65C9D75}" destId="{59D4547F-8267-47D7-93FD-30BCD37583CE}" srcOrd="1" destOrd="0" presId="urn:microsoft.com/office/officeart/2018/2/layout/IconCircleList"/>
    <dgm:cxn modelId="{79D4246E-22DD-4542-AD44-B06985B94911}" type="presParOf" srcId="{E511D414-A097-497E-8B2B-DA57B65C9D75}" destId="{8D3B988B-45CB-4417-9419-77EE402D0923}" srcOrd="2" destOrd="0" presId="urn:microsoft.com/office/officeart/2018/2/layout/IconCircleList"/>
    <dgm:cxn modelId="{B2EBCDC5-04BA-4BF6-B8E3-FE2A4FB8F89E}" type="presParOf" srcId="{8D3B988B-45CB-4417-9419-77EE402D0923}" destId="{A0BAD9C6-52D9-4EBA-A531-8AA72C5A20C8}" srcOrd="0" destOrd="0" presId="urn:microsoft.com/office/officeart/2018/2/layout/IconCircleList"/>
    <dgm:cxn modelId="{FADF189B-5CF5-41D6-9958-2DBF4988741B}" type="presParOf" srcId="{8D3B988B-45CB-4417-9419-77EE402D0923}" destId="{DA8B2F33-2E81-4FAE-BD1B-1D2B8103A53F}" srcOrd="1" destOrd="0" presId="urn:microsoft.com/office/officeart/2018/2/layout/IconCircleList"/>
    <dgm:cxn modelId="{5E39BB87-35CA-4A6F-A75B-E8B99DE41249}" type="presParOf" srcId="{8D3B988B-45CB-4417-9419-77EE402D0923}" destId="{283F9A7D-C426-421C-8180-775BFE8101D2}" srcOrd="2" destOrd="0" presId="urn:microsoft.com/office/officeart/2018/2/layout/IconCircleList"/>
    <dgm:cxn modelId="{A4076C72-3C2C-43BF-90B5-4B0F8C34FA19}" type="presParOf" srcId="{8D3B988B-45CB-4417-9419-77EE402D0923}" destId="{052ABF0D-BA0C-45F5-87C9-7EDE074C8BC0}" srcOrd="3" destOrd="0" presId="urn:microsoft.com/office/officeart/2018/2/layout/IconCircleList"/>
    <dgm:cxn modelId="{B53D99EB-D0DB-49CA-A286-A6FC9A5BD117}" type="presParOf" srcId="{E511D414-A097-497E-8B2B-DA57B65C9D75}" destId="{A34981FF-947D-4827-8AB5-705C469CFA2D}" srcOrd="3" destOrd="0" presId="urn:microsoft.com/office/officeart/2018/2/layout/IconCircleList"/>
    <dgm:cxn modelId="{0A2AF2FF-D0DD-456E-8DBA-77D188787A5D}" type="presParOf" srcId="{E511D414-A097-497E-8B2B-DA57B65C9D75}" destId="{2D39CC20-CF99-42FE-B4DA-9C3F6B59775B}" srcOrd="4" destOrd="0" presId="urn:microsoft.com/office/officeart/2018/2/layout/IconCircleList"/>
    <dgm:cxn modelId="{FCFA6332-F234-454E-95D2-FF8278D44FEB}" type="presParOf" srcId="{2D39CC20-CF99-42FE-B4DA-9C3F6B59775B}" destId="{C9D5C3D7-3264-4BA5-9899-7CDBE155B378}" srcOrd="0" destOrd="0" presId="urn:microsoft.com/office/officeart/2018/2/layout/IconCircleList"/>
    <dgm:cxn modelId="{49D78AFD-4B19-4E46-B0CE-81C79CB354A6}" type="presParOf" srcId="{2D39CC20-CF99-42FE-B4DA-9C3F6B59775B}" destId="{36BEDE6E-9BA8-439F-BEB4-B089D7FC3AC7}" srcOrd="1" destOrd="0" presId="urn:microsoft.com/office/officeart/2018/2/layout/IconCircleList"/>
    <dgm:cxn modelId="{EEB69EBB-CEB6-4175-A17D-1AAA13A7095C}" type="presParOf" srcId="{2D39CC20-CF99-42FE-B4DA-9C3F6B59775B}" destId="{C5278BFF-175C-4D77-9A1E-50D9672AA8BE}" srcOrd="2" destOrd="0" presId="urn:microsoft.com/office/officeart/2018/2/layout/IconCircleList"/>
    <dgm:cxn modelId="{0397EC62-6B6C-4605-B088-1B3BAA0617BB}" type="presParOf" srcId="{2D39CC20-CF99-42FE-B4DA-9C3F6B59775B}" destId="{9DAABEB4-46D9-46A4-89C6-8A185C7FF604}" srcOrd="3" destOrd="0" presId="urn:microsoft.com/office/officeart/2018/2/layout/IconCircleList"/>
    <dgm:cxn modelId="{901E849E-9587-42C8-9542-D2FF2968E6D7}" type="presParOf" srcId="{E511D414-A097-497E-8B2B-DA57B65C9D75}" destId="{D2067779-5B90-4956-AA39-2E5C7667D89A}" srcOrd="5" destOrd="0" presId="urn:microsoft.com/office/officeart/2018/2/layout/IconCircleList"/>
    <dgm:cxn modelId="{8C5DC274-B6AB-4D3C-A9A0-E5BA88669713}" type="presParOf" srcId="{E511D414-A097-497E-8B2B-DA57B65C9D75}" destId="{18E0AAB4-E8F6-4F68-8F98-649EBDB4C05D}" srcOrd="6" destOrd="0" presId="urn:microsoft.com/office/officeart/2018/2/layout/IconCircleList"/>
    <dgm:cxn modelId="{5E9710C2-7388-45BF-B321-1293CC588D3D}" type="presParOf" srcId="{18E0AAB4-E8F6-4F68-8F98-649EBDB4C05D}" destId="{FC0C029C-1630-413F-99E0-EC987C636E52}" srcOrd="0" destOrd="0" presId="urn:microsoft.com/office/officeart/2018/2/layout/IconCircleList"/>
    <dgm:cxn modelId="{D31FF459-4CDC-4680-84A3-977597E25D2F}" type="presParOf" srcId="{18E0AAB4-E8F6-4F68-8F98-649EBDB4C05D}" destId="{0E21AB7B-8C56-4314-95C3-90BF479EFDDF}" srcOrd="1" destOrd="0" presId="urn:microsoft.com/office/officeart/2018/2/layout/IconCircleList"/>
    <dgm:cxn modelId="{6284F188-FB28-4EB9-91B9-B39A215732E7}" type="presParOf" srcId="{18E0AAB4-E8F6-4F68-8F98-649EBDB4C05D}" destId="{E233FE2B-6C00-47F7-ACA6-5FB9B5760E8D}" srcOrd="2" destOrd="0" presId="urn:microsoft.com/office/officeart/2018/2/layout/IconCircleList"/>
    <dgm:cxn modelId="{0B304690-F221-406D-83F7-82BB009E2C97}" type="presParOf" srcId="{18E0AAB4-E8F6-4F68-8F98-649EBDB4C05D}" destId="{7E15E722-2CF1-42BC-AB73-2A2427788CDE}" srcOrd="3" destOrd="0" presId="urn:microsoft.com/office/officeart/2018/2/layout/IconCircleList"/>
    <dgm:cxn modelId="{EBA2B78C-CBB8-45BF-BA49-1FDDBAE00216}" type="presParOf" srcId="{E511D414-A097-497E-8B2B-DA57B65C9D75}" destId="{29BE2295-21D9-4007-9AED-B64E336215C5}" srcOrd="7" destOrd="0" presId="urn:microsoft.com/office/officeart/2018/2/layout/IconCircleList"/>
    <dgm:cxn modelId="{ECBB3B7B-97E5-432A-84BA-B36BD27F8E8A}" type="presParOf" srcId="{E511D414-A097-497E-8B2B-DA57B65C9D75}" destId="{6FAD8978-7378-4A61-8A77-C58CED9EC70F}" srcOrd="8" destOrd="0" presId="urn:microsoft.com/office/officeart/2018/2/layout/IconCircleList"/>
    <dgm:cxn modelId="{0F95D2A2-5D3B-4404-BF86-646B0715229A}" type="presParOf" srcId="{6FAD8978-7378-4A61-8A77-C58CED9EC70F}" destId="{136A2614-685F-4E10-944E-8D8D91A7BE98}" srcOrd="0" destOrd="0" presId="urn:microsoft.com/office/officeart/2018/2/layout/IconCircleList"/>
    <dgm:cxn modelId="{0F770348-CC54-454D-97AB-D481CF11719E}" type="presParOf" srcId="{6FAD8978-7378-4A61-8A77-C58CED9EC70F}" destId="{EAB02BDF-6503-42C5-87B4-8F2619419EB7}" srcOrd="1" destOrd="0" presId="urn:microsoft.com/office/officeart/2018/2/layout/IconCircleList"/>
    <dgm:cxn modelId="{17C9D48D-AC31-4FA7-9BB7-ED4E74AA41F0}" type="presParOf" srcId="{6FAD8978-7378-4A61-8A77-C58CED9EC70F}" destId="{7E9A9550-86F7-4C2A-94E4-75B6A0150E0B}" srcOrd="2" destOrd="0" presId="urn:microsoft.com/office/officeart/2018/2/layout/IconCircleList"/>
    <dgm:cxn modelId="{C7D5328B-2FF7-4A65-B845-CF4129B937C4}" type="presParOf" srcId="{6FAD8978-7378-4A61-8A77-C58CED9EC70F}" destId="{15E840C1-C91B-4809-BDD3-05319ECE1750}" srcOrd="3" destOrd="0" presId="urn:microsoft.com/office/officeart/2018/2/layout/IconCircleList"/>
    <dgm:cxn modelId="{B507F025-1D2F-499F-928B-36AF9686C21E}" type="presParOf" srcId="{E511D414-A097-497E-8B2B-DA57B65C9D75}" destId="{A1FC8483-B3BF-4A6C-935E-F412C150AF64}" srcOrd="9" destOrd="0" presId="urn:microsoft.com/office/officeart/2018/2/layout/IconCircleList"/>
    <dgm:cxn modelId="{52A1770E-6B3F-4813-A46F-B10C680EC51A}" type="presParOf" srcId="{E511D414-A097-497E-8B2B-DA57B65C9D75}" destId="{14AC4FCB-91CC-4A63-AC55-EF5380ABC50A}" srcOrd="10" destOrd="0" presId="urn:microsoft.com/office/officeart/2018/2/layout/IconCircleList"/>
    <dgm:cxn modelId="{B9EA8536-55C5-4E0D-AE5F-6333972418F8}" type="presParOf" srcId="{14AC4FCB-91CC-4A63-AC55-EF5380ABC50A}" destId="{D4F371E9-2596-4AD3-9D0B-F98EF1B34A49}" srcOrd="0" destOrd="0" presId="urn:microsoft.com/office/officeart/2018/2/layout/IconCircleList"/>
    <dgm:cxn modelId="{EE64637F-BB25-4A8B-B92F-44ABEE49DB0C}" type="presParOf" srcId="{14AC4FCB-91CC-4A63-AC55-EF5380ABC50A}" destId="{2F148275-A808-4926-9E73-5D95980900C5}" srcOrd="1" destOrd="0" presId="urn:microsoft.com/office/officeart/2018/2/layout/IconCircleList"/>
    <dgm:cxn modelId="{0574FEF6-72C8-43D4-B69C-943BDCAAE9BF}" type="presParOf" srcId="{14AC4FCB-91CC-4A63-AC55-EF5380ABC50A}" destId="{E019B788-914D-47EA-8164-98BF7B28D42D}" srcOrd="2" destOrd="0" presId="urn:microsoft.com/office/officeart/2018/2/layout/IconCircleList"/>
    <dgm:cxn modelId="{455C8535-C86B-4D34-830C-A8ED84E4AD60}" type="presParOf" srcId="{14AC4FCB-91CC-4A63-AC55-EF5380ABC50A}" destId="{4977E058-8F46-4317-B8A8-3985A1519DE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065A0-F2B8-42B8-9C89-D99F84BA26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03CCC6-6A63-4E2B-A875-6167F2701ECD}">
      <dgm:prSet/>
      <dgm:spPr/>
      <dgm:t>
        <a:bodyPr/>
        <a:lstStyle/>
        <a:p>
          <a:r>
            <a:rPr lang="cs-CZ" dirty="0"/>
            <a:t>Nové zkušenosti a zážitky v rámci kolektivu, </a:t>
          </a:r>
          <a:endParaRPr lang="en-US" dirty="0"/>
        </a:p>
      </dgm:t>
    </dgm:pt>
    <dgm:pt modelId="{BB6B29D3-3CAD-4E88-8FE6-5F576667AEB1}" type="parTrans" cxnId="{3117F30F-A543-4C13-A60E-8FCE37B23FE5}">
      <dgm:prSet/>
      <dgm:spPr/>
      <dgm:t>
        <a:bodyPr/>
        <a:lstStyle/>
        <a:p>
          <a:endParaRPr lang="en-US"/>
        </a:p>
      </dgm:t>
    </dgm:pt>
    <dgm:pt modelId="{70332A66-AE6C-4017-87A2-A562FC9D6B77}" type="sibTrans" cxnId="{3117F30F-A543-4C13-A60E-8FCE37B23FE5}">
      <dgm:prSet/>
      <dgm:spPr/>
      <dgm:t>
        <a:bodyPr/>
        <a:lstStyle/>
        <a:p>
          <a:endParaRPr lang="en-US"/>
        </a:p>
      </dgm:t>
    </dgm:pt>
    <dgm:pt modelId="{F3258923-F6FD-42B7-84F8-270119227272}">
      <dgm:prSet/>
      <dgm:spPr/>
      <dgm:t>
        <a:bodyPr/>
        <a:lstStyle/>
        <a:p>
          <a:r>
            <a:rPr lang="cs-CZ" dirty="0"/>
            <a:t>obohacení prožitkové sféry, vnímání krásy pohybu, </a:t>
          </a:r>
          <a:endParaRPr lang="en-US" dirty="0"/>
        </a:p>
      </dgm:t>
    </dgm:pt>
    <dgm:pt modelId="{19F275CD-2AD0-4CF7-9A5D-1E434C0B0CCA}" type="parTrans" cxnId="{3A722DB3-5F08-42FD-A511-3F0E33AB19BF}">
      <dgm:prSet/>
      <dgm:spPr/>
      <dgm:t>
        <a:bodyPr/>
        <a:lstStyle/>
        <a:p>
          <a:endParaRPr lang="en-US"/>
        </a:p>
      </dgm:t>
    </dgm:pt>
    <dgm:pt modelId="{401878B4-B6A3-4160-9021-7F54F1B65821}" type="sibTrans" cxnId="{3A722DB3-5F08-42FD-A511-3F0E33AB19BF}">
      <dgm:prSet/>
      <dgm:spPr/>
      <dgm:t>
        <a:bodyPr/>
        <a:lstStyle/>
        <a:p>
          <a:endParaRPr lang="en-US"/>
        </a:p>
      </dgm:t>
    </dgm:pt>
    <dgm:pt modelId="{17C4C66B-1BE6-4B61-889A-5E98B209E80B}">
      <dgm:prSet/>
      <dgm:spPr/>
      <dgm:t>
        <a:bodyPr/>
        <a:lstStyle/>
        <a:p>
          <a:r>
            <a:rPr lang="cs-CZ" dirty="0"/>
            <a:t>seznámení se s pohybovými aktivitami již v raném věku dítěte,</a:t>
          </a:r>
          <a:endParaRPr lang="en-US" dirty="0"/>
        </a:p>
      </dgm:t>
    </dgm:pt>
    <dgm:pt modelId="{0097467C-3EEE-494E-AF06-B265D0655E82}" type="parTrans" cxnId="{568258A3-6D96-4A09-B269-B38832650744}">
      <dgm:prSet/>
      <dgm:spPr/>
      <dgm:t>
        <a:bodyPr/>
        <a:lstStyle/>
        <a:p>
          <a:endParaRPr lang="en-US"/>
        </a:p>
      </dgm:t>
    </dgm:pt>
    <dgm:pt modelId="{48D93EE6-D494-410C-AF62-D3561997F932}" type="sibTrans" cxnId="{568258A3-6D96-4A09-B269-B38832650744}">
      <dgm:prSet/>
      <dgm:spPr/>
      <dgm:t>
        <a:bodyPr/>
        <a:lstStyle/>
        <a:p>
          <a:endParaRPr lang="en-US"/>
        </a:p>
      </dgm:t>
    </dgm:pt>
    <dgm:pt modelId="{A38C7806-93E6-4FD5-965A-16CC03E4FD94}">
      <dgm:prSet/>
      <dgm:spPr/>
      <dgm:t>
        <a:bodyPr/>
        <a:lstStyle/>
        <a:p>
          <a:r>
            <a:rPr lang="cs-CZ" dirty="0"/>
            <a:t>podpora tvorby vnitřní motivace k pohybu. </a:t>
          </a:r>
          <a:endParaRPr lang="en-US" dirty="0"/>
        </a:p>
      </dgm:t>
    </dgm:pt>
    <dgm:pt modelId="{0C3A9536-EAFE-4978-9848-346355357F05}" type="parTrans" cxnId="{A96E3700-BDCC-4A45-9C08-10A98DC88C9D}">
      <dgm:prSet/>
      <dgm:spPr/>
      <dgm:t>
        <a:bodyPr/>
        <a:lstStyle/>
        <a:p>
          <a:endParaRPr lang="en-US"/>
        </a:p>
      </dgm:t>
    </dgm:pt>
    <dgm:pt modelId="{86DFF149-E840-4FA3-B361-F9753332EFE0}" type="sibTrans" cxnId="{A96E3700-BDCC-4A45-9C08-10A98DC88C9D}">
      <dgm:prSet/>
      <dgm:spPr/>
      <dgm:t>
        <a:bodyPr/>
        <a:lstStyle/>
        <a:p>
          <a:endParaRPr lang="en-US"/>
        </a:p>
      </dgm:t>
    </dgm:pt>
    <dgm:pt modelId="{9E91ECFC-CCC8-B449-93BB-9CC0D15CBB56}" type="pres">
      <dgm:prSet presAssocID="{567065A0-F2B8-42B8-9C89-D99F84BA2688}" presName="linear" presStyleCnt="0">
        <dgm:presLayoutVars>
          <dgm:animLvl val="lvl"/>
          <dgm:resizeHandles val="exact"/>
        </dgm:presLayoutVars>
      </dgm:prSet>
      <dgm:spPr/>
    </dgm:pt>
    <dgm:pt modelId="{3769C255-B0D5-EB41-9506-4A2749D2C418}" type="pres">
      <dgm:prSet presAssocID="{F403CCC6-6A63-4E2B-A875-6167F2701E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97B77B-8BA2-884D-8215-4C2F90E15E50}" type="pres">
      <dgm:prSet presAssocID="{70332A66-AE6C-4017-87A2-A562FC9D6B77}" presName="spacer" presStyleCnt="0"/>
      <dgm:spPr/>
    </dgm:pt>
    <dgm:pt modelId="{58A9E8EA-C5C5-FD43-B6F3-650501910385}" type="pres">
      <dgm:prSet presAssocID="{F3258923-F6FD-42B7-84F8-2701192272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2CA425-CEAA-F045-A3DD-693A7D58B05A}" type="pres">
      <dgm:prSet presAssocID="{401878B4-B6A3-4160-9021-7F54F1B65821}" presName="spacer" presStyleCnt="0"/>
      <dgm:spPr/>
    </dgm:pt>
    <dgm:pt modelId="{9133EAAE-6FE9-F241-A438-6ACD54984527}" type="pres">
      <dgm:prSet presAssocID="{17C4C66B-1BE6-4B61-889A-5E98B209E8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970FD7-D2F1-3A45-888B-613E26C08656}" type="pres">
      <dgm:prSet presAssocID="{48D93EE6-D494-410C-AF62-D3561997F932}" presName="spacer" presStyleCnt="0"/>
      <dgm:spPr/>
    </dgm:pt>
    <dgm:pt modelId="{2E67139E-40DC-1846-8137-9A47E9691E8A}" type="pres">
      <dgm:prSet presAssocID="{A38C7806-93E6-4FD5-965A-16CC03E4FD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6E3700-BDCC-4A45-9C08-10A98DC88C9D}" srcId="{567065A0-F2B8-42B8-9C89-D99F84BA2688}" destId="{A38C7806-93E6-4FD5-965A-16CC03E4FD94}" srcOrd="3" destOrd="0" parTransId="{0C3A9536-EAFE-4978-9848-346355357F05}" sibTransId="{86DFF149-E840-4FA3-B361-F9753332EFE0}"/>
    <dgm:cxn modelId="{92A9C903-D658-FE4E-B417-447D61F4D60D}" type="presOf" srcId="{F403CCC6-6A63-4E2B-A875-6167F2701ECD}" destId="{3769C255-B0D5-EB41-9506-4A2749D2C418}" srcOrd="0" destOrd="0" presId="urn:microsoft.com/office/officeart/2005/8/layout/vList2"/>
    <dgm:cxn modelId="{B3B28907-EB17-5F40-8CB3-2048182BC3CB}" type="presOf" srcId="{F3258923-F6FD-42B7-84F8-270119227272}" destId="{58A9E8EA-C5C5-FD43-B6F3-650501910385}" srcOrd="0" destOrd="0" presId="urn:microsoft.com/office/officeart/2005/8/layout/vList2"/>
    <dgm:cxn modelId="{3117F30F-A543-4C13-A60E-8FCE37B23FE5}" srcId="{567065A0-F2B8-42B8-9C89-D99F84BA2688}" destId="{F403CCC6-6A63-4E2B-A875-6167F2701ECD}" srcOrd="0" destOrd="0" parTransId="{BB6B29D3-3CAD-4E88-8FE6-5F576667AEB1}" sibTransId="{70332A66-AE6C-4017-87A2-A562FC9D6B77}"/>
    <dgm:cxn modelId="{DE80CE6C-5667-194F-9CB4-D64E6CBD7ABE}" type="presOf" srcId="{567065A0-F2B8-42B8-9C89-D99F84BA2688}" destId="{9E91ECFC-CCC8-B449-93BB-9CC0D15CBB56}" srcOrd="0" destOrd="0" presId="urn:microsoft.com/office/officeart/2005/8/layout/vList2"/>
    <dgm:cxn modelId="{10C5576F-E579-F64F-BB46-27AA73595442}" type="presOf" srcId="{17C4C66B-1BE6-4B61-889A-5E98B209E80B}" destId="{9133EAAE-6FE9-F241-A438-6ACD54984527}" srcOrd="0" destOrd="0" presId="urn:microsoft.com/office/officeart/2005/8/layout/vList2"/>
    <dgm:cxn modelId="{EF716F77-4C39-2A45-B00C-0C04A9B514E2}" type="presOf" srcId="{A38C7806-93E6-4FD5-965A-16CC03E4FD94}" destId="{2E67139E-40DC-1846-8137-9A47E9691E8A}" srcOrd="0" destOrd="0" presId="urn:microsoft.com/office/officeart/2005/8/layout/vList2"/>
    <dgm:cxn modelId="{568258A3-6D96-4A09-B269-B38832650744}" srcId="{567065A0-F2B8-42B8-9C89-D99F84BA2688}" destId="{17C4C66B-1BE6-4B61-889A-5E98B209E80B}" srcOrd="2" destOrd="0" parTransId="{0097467C-3EEE-494E-AF06-B265D0655E82}" sibTransId="{48D93EE6-D494-410C-AF62-D3561997F932}"/>
    <dgm:cxn modelId="{3A722DB3-5F08-42FD-A511-3F0E33AB19BF}" srcId="{567065A0-F2B8-42B8-9C89-D99F84BA2688}" destId="{F3258923-F6FD-42B7-84F8-270119227272}" srcOrd="1" destOrd="0" parTransId="{19F275CD-2AD0-4CF7-9A5D-1E434C0B0CCA}" sibTransId="{401878B4-B6A3-4160-9021-7F54F1B65821}"/>
    <dgm:cxn modelId="{6A5AA86F-B4EE-B04F-8E15-739D547896E4}" type="presParOf" srcId="{9E91ECFC-CCC8-B449-93BB-9CC0D15CBB56}" destId="{3769C255-B0D5-EB41-9506-4A2749D2C418}" srcOrd="0" destOrd="0" presId="urn:microsoft.com/office/officeart/2005/8/layout/vList2"/>
    <dgm:cxn modelId="{1BA958F5-3397-E647-97A6-A3AB7BAFC017}" type="presParOf" srcId="{9E91ECFC-CCC8-B449-93BB-9CC0D15CBB56}" destId="{6697B77B-8BA2-884D-8215-4C2F90E15E50}" srcOrd="1" destOrd="0" presId="urn:microsoft.com/office/officeart/2005/8/layout/vList2"/>
    <dgm:cxn modelId="{0D9B72EE-BF82-924E-9159-0577D648B27C}" type="presParOf" srcId="{9E91ECFC-CCC8-B449-93BB-9CC0D15CBB56}" destId="{58A9E8EA-C5C5-FD43-B6F3-650501910385}" srcOrd="2" destOrd="0" presId="urn:microsoft.com/office/officeart/2005/8/layout/vList2"/>
    <dgm:cxn modelId="{D51934A9-5298-8248-9586-F72504762F50}" type="presParOf" srcId="{9E91ECFC-CCC8-B449-93BB-9CC0D15CBB56}" destId="{CE2CA425-CEAA-F045-A3DD-693A7D58B05A}" srcOrd="3" destOrd="0" presId="urn:microsoft.com/office/officeart/2005/8/layout/vList2"/>
    <dgm:cxn modelId="{C66ED88F-8DAF-FC42-9212-237B23966EF3}" type="presParOf" srcId="{9E91ECFC-CCC8-B449-93BB-9CC0D15CBB56}" destId="{9133EAAE-6FE9-F241-A438-6ACD54984527}" srcOrd="4" destOrd="0" presId="urn:microsoft.com/office/officeart/2005/8/layout/vList2"/>
    <dgm:cxn modelId="{C2434567-CBA8-1F49-9E6D-79BD84669347}" type="presParOf" srcId="{9E91ECFC-CCC8-B449-93BB-9CC0D15CBB56}" destId="{06970FD7-D2F1-3A45-888B-613E26C08656}" srcOrd="5" destOrd="0" presId="urn:microsoft.com/office/officeart/2005/8/layout/vList2"/>
    <dgm:cxn modelId="{37E72C86-2A61-3346-9B8A-FB9D5C6F0D4A}" type="presParOf" srcId="{9E91ECFC-CCC8-B449-93BB-9CC0D15CBB56}" destId="{2E67139E-40DC-1846-8137-9A47E9691E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2F5248-C51D-416B-9241-25BE9B1B8C1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878F39-14BF-42F3-8F6C-B245A184CD0B}">
      <dgm:prSet/>
      <dgm:spPr/>
      <dgm:t>
        <a:bodyPr/>
        <a:lstStyle/>
        <a:p>
          <a:r>
            <a:rPr lang="cs-CZ" dirty="0"/>
            <a:t>Sportovní trenér do školky,</a:t>
          </a:r>
          <a:endParaRPr lang="en-US" dirty="0"/>
        </a:p>
      </dgm:t>
    </dgm:pt>
    <dgm:pt modelId="{774CF61B-B34D-4AE3-BE9A-DC5863D951C8}" type="parTrans" cxnId="{AF76D88D-96A5-4DB5-83A8-D89E3823DAEE}">
      <dgm:prSet/>
      <dgm:spPr/>
      <dgm:t>
        <a:bodyPr/>
        <a:lstStyle/>
        <a:p>
          <a:endParaRPr lang="en-US"/>
        </a:p>
      </dgm:t>
    </dgm:pt>
    <dgm:pt modelId="{33965F77-9821-404E-947F-5D31860AF0EA}" type="sibTrans" cxnId="{AF76D88D-96A5-4DB5-83A8-D89E3823DAEE}">
      <dgm:prSet/>
      <dgm:spPr/>
      <dgm:t>
        <a:bodyPr/>
        <a:lstStyle/>
        <a:p>
          <a:endParaRPr lang="en-US"/>
        </a:p>
      </dgm:t>
    </dgm:pt>
    <dgm:pt modelId="{482AD032-7368-48A9-B377-FBF47A64A6EC}">
      <dgm:prSet/>
      <dgm:spPr/>
      <dgm:t>
        <a:bodyPr/>
        <a:lstStyle/>
        <a:p>
          <a:r>
            <a:rPr lang="cs-CZ" dirty="0"/>
            <a:t>spolupráce s učitelkami MŠ,</a:t>
          </a:r>
          <a:endParaRPr lang="en-US" dirty="0"/>
        </a:p>
      </dgm:t>
    </dgm:pt>
    <dgm:pt modelId="{35249647-0BE8-4FC1-95EE-4CF4AA37B4F7}" type="parTrans" cxnId="{B3EE68B9-D07B-4894-89D3-DF57E858E676}">
      <dgm:prSet/>
      <dgm:spPr/>
      <dgm:t>
        <a:bodyPr/>
        <a:lstStyle/>
        <a:p>
          <a:endParaRPr lang="en-US"/>
        </a:p>
      </dgm:t>
    </dgm:pt>
    <dgm:pt modelId="{B21BDDBC-8380-4407-8FD9-EA12E549005D}" type="sibTrans" cxnId="{B3EE68B9-D07B-4894-89D3-DF57E858E676}">
      <dgm:prSet/>
      <dgm:spPr/>
      <dgm:t>
        <a:bodyPr/>
        <a:lstStyle/>
        <a:p>
          <a:endParaRPr lang="en-US"/>
        </a:p>
      </dgm:t>
    </dgm:pt>
    <dgm:pt modelId="{3EA73288-AEC0-4D29-AB4E-F6050649D8F8}">
      <dgm:prSet/>
      <dgm:spPr/>
      <dgm:t>
        <a:bodyPr/>
        <a:lstStyle/>
        <a:p>
          <a:r>
            <a:rPr lang="cs-CZ" dirty="0"/>
            <a:t>hodina vedena v TĚLOCVIČNĚ mateřské školy i venku na hřišti,</a:t>
          </a:r>
          <a:endParaRPr lang="en-US" dirty="0"/>
        </a:p>
      </dgm:t>
    </dgm:pt>
    <dgm:pt modelId="{99A641BC-F363-4C66-BBA0-6C1E2BA6A41A}" type="parTrans" cxnId="{5EE3065B-CAF9-406F-B1EC-FDA82001EAF2}">
      <dgm:prSet/>
      <dgm:spPr/>
      <dgm:t>
        <a:bodyPr/>
        <a:lstStyle/>
        <a:p>
          <a:endParaRPr lang="en-US"/>
        </a:p>
      </dgm:t>
    </dgm:pt>
    <dgm:pt modelId="{6ADBED31-AAF3-4A11-AF2E-9DACD1118F71}" type="sibTrans" cxnId="{5EE3065B-CAF9-406F-B1EC-FDA82001EAF2}">
      <dgm:prSet/>
      <dgm:spPr/>
      <dgm:t>
        <a:bodyPr/>
        <a:lstStyle/>
        <a:p>
          <a:endParaRPr lang="en-US"/>
        </a:p>
      </dgm:t>
    </dgm:pt>
    <dgm:pt modelId="{EC60CC6E-6D0A-4255-9001-A2A8C6AFED0D}">
      <dgm:prSet/>
      <dgm:spPr/>
      <dgm:t>
        <a:bodyPr/>
        <a:lstStyle/>
        <a:p>
          <a:r>
            <a:rPr lang="cs-CZ" dirty="0"/>
            <a:t>1trenér na skupinu 10 dětí,</a:t>
          </a:r>
          <a:endParaRPr lang="en-US" dirty="0"/>
        </a:p>
      </dgm:t>
    </dgm:pt>
    <dgm:pt modelId="{C0BE60D3-924B-4234-9C0D-56CE8BF36174}" type="parTrans" cxnId="{CB2D625E-7BAF-44A9-80E8-D4B1D8609416}">
      <dgm:prSet/>
      <dgm:spPr/>
      <dgm:t>
        <a:bodyPr/>
        <a:lstStyle/>
        <a:p>
          <a:endParaRPr lang="en-US"/>
        </a:p>
      </dgm:t>
    </dgm:pt>
    <dgm:pt modelId="{9FF04BEC-BE0D-413A-832C-21D1100F43C8}" type="sibTrans" cxnId="{CB2D625E-7BAF-44A9-80E8-D4B1D8609416}">
      <dgm:prSet/>
      <dgm:spPr/>
      <dgm:t>
        <a:bodyPr/>
        <a:lstStyle/>
        <a:p>
          <a:endParaRPr lang="en-US"/>
        </a:p>
      </dgm:t>
    </dgm:pt>
    <dgm:pt modelId="{0B3B9470-D53B-4444-9918-1877A51F7ED1}">
      <dgm:prSet/>
      <dgm:spPr/>
      <dgm:t>
        <a:bodyPr/>
        <a:lstStyle/>
        <a:p>
          <a:r>
            <a:rPr lang="cs-CZ" dirty="0"/>
            <a:t>všestranné zaměření,</a:t>
          </a:r>
          <a:endParaRPr lang="en-US" dirty="0"/>
        </a:p>
      </dgm:t>
    </dgm:pt>
    <dgm:pt modelId="{CF683565-FC55-4089-8655-2DDB11CC50C8}" type="parTrans" cxnId="{95028DB3-7411-4C8A-8E43-AA4BA3E52019}">
      <dgm:prSet/>
      <dgm:spPr/>
      <dgm:t>
        <a:bodyPr/>
        <a:lstStyle/>
        <a:p>
          <a:endParaRPr lang="en-US"/>
        </a:p>
      </dgm:t>
    </dgm:pt>
    <dgm:pt modelId="{12F1F245-DD6F-4046-B7FB-EF6DE7F60B3B}" type="sibTrans" cxnId="{95028DB3-7411-4C8A-8E43-AA4BA3E52019}">
      <dgm:prSet/>
      <dgm:spPr/>
      <dgm:t>
        <a:bodyPr/>
        <a:lstStyle/>
        <a:p>
          <a:endParaRPr lang="en-US"/>
        </a:p>
      </dgm:t>
    </dgm:pt>
    <dgm:pt modelId="{16E865DD-8980-462C-BA78-FC9454461496}">
      <dgm:prSet/>
      <dgm:spPr/>
      <dgm:t>
        <a:bodyPr/>
        <a:lstStyle/>
        <a:p>
          <a:r>
            <a:rPr lang="cs-CZ"/>
            <a:t>dopolední pohybová aktivita.</a:t>
          </a:r>
          <a:endParaRPr lang="en-US"/>
        </a:p>
      </dgm:t>
    </dgm:pt>
    <dgm:pt modelId="{C2BEFEC4-C069-43D4-BB27-25C4B008FE25}" type="parTrans" cxnId="{A20E21CB-E6CE-4D7F-9930-00CBCB18D2C2}">
      <dgm:prSet/>
      <dgm:spPr/>
      <dgm:t>
        <a:bodyPr/>
        <a:lstStyle/>
        <a:p>
          <a:endParaRPr lang="en-US"/>
        </a:p>
      </dgm:t>
    </dgm:pt>
    <dgm:pt modelId="{C8C641E5-44F1-4F52-A1CF-82AEF71DD7AE}" type="sibTrans" cxnId="{A20E21CB-E6CE-4D7F-9930-00CBCB18D2C2}">
      <dgm:prSet/>
      <dgm:spPr/>
      <dgm:t>
        <a:bodyPr/>
        <a:lstStyle/>
        <a:p>
          <a:endParaRPr lang="en-US"/>
        </a:p>
      </dgm:t>
    </dgm:pt>
    <dgm:pt modelId="{DA9B2DA7-86A4-0D49-8688-FA246E866A4C}" type="pres">
      <dgm:prSet presAssocID="{3D2F5248-C51D-416B-9241-25BE9B1B8C1A}" presName="Name0" presStyleCnt="0">
        <dgm:presLayoutVars>
          <dgm:dir/>
          <dgm:resizeHandles val="exact"/>
        </dgm:presLayoutVars>
      </dgm:prSet>
      <dgm:spPr/>
    </dgm:pt>
    <dgm:pt modelId="{539AB48F-4E4E-844B-9CB8-C2635FB11F7C}" type="pres">
      <dgm:prSet presAssocID="{C0878F39-14BF-42F3-8F6C-B245A184CD0B}" presName="node" presStyleLbl="node1" presStyleIdx="0" presStyleCnt="6">
        <dgm:presLayoutVars>
          <dgm:bulletEnabled val="1"/>
        </dgm:presLayoutVars>
      </dgm:prSet>
      <dgm:spPr/>
    </dgm:pt>
    <dgm:pt modelId="{933E310D-F252-CF46-A40F-E75709FF2036}" type="pres">
      <dgm:prSet presAssocID="{33965F77-9821-404E-947F-5D31860AF0EA}" presName="sibTrans" presStyleLbl="sibTrans1D1" presStyleIdx="0" presStyleCnt="5"/>
      <dgm:spPr/>
    </dgm:pt>
    <dgm:pt modelId="{1F632BAA-F3F7-1D43-9D44-38699A634C77}" type="pres">
      <dgm:prSet presAssocID="{33965F77-9821-404E-947F-5D31860AF0EA}" presName="connectorText" presStyleLbl="sibTrans1D1" presStyleIdx="0" presStyleCnt="5"/>
      <dgm:spPr/>
    </dgm:pt>
    <dgm:pt modelId="{2CB45220-E0E4-F746-B3B1-3462C70FF02C}" type="pres">
      <dgm:prSet presAssocID="{482AD032-7368-48A9-B377-FBF47A64A6EC}" presName="node" presStyleLbl="node1" presStyleIdx="1" presStyleCnt="6">
        <dgm:presLayoutVars>
          <dgm:bulletEnabled val="1"/>
        </dgm:presLayoutVars>
      </dgm:prSet>
      <dgm:spPr/>
    </dgm:pt>
    <dgm:pt modelId="{786853F4-7B5B-954E-8DCF-55E7E7F1FCFA}" type="pres">
      <dgm:prSet presAssocID="{B21BDDBC-8380-4407-8FD9-EA12E549005D}" presName="sibTrans" presStyleLbl="sibTrans1D1" presStyleIdx="1" presStyleCnt="5"/>
      <dgm:spPr/>
    </dgm:pt>
    <dgm:pt modelId="{B70A5A63-DCA2-DD41-B59B-4E5B1347E093}" type="pres">
      <dgm:prSet presAssocID="{B21BDDBC-8380-4407-8FD9-EA12E549005D}" presName="connectorText" presStyleLbl="sibTrans1D1" presStyleIdx="1" presStyleCnt="5"/>
      <dgm:spPr/>
    </dgm:pt>
    <dgm:pt modelId="{B5B083C0-6FD6-7141-B887-3E58532FF4A5}" type="pres">
      <dgm:prSet presAssocID="{3EA73288-AEC0-4D29-AB4E-F6050649D8F8}" presName="node" presStyleLbl="node1" presStyleIdx="2" presStyleCnt="6">
        <dgm:presLayoutVars>
          <dgm:bulletEnabled val="1"/>
        </dgm:presLayoutVars>
      </dgm:prSet>
      <dgm:spPr/>
    </dgm:pt>
    <dgm:pt modelId="{3396DDB4-2341-9144-BC7E-9EC0F2E80EE7}" type="pres">
      <dgm:prSet presAssocID="{6ADBED31-AAF3-4A11-AF2E-9DACD1118F71}" presName="sibTrans" presStyleLbl="sibTrans1D1" presStyleIdx="2" presStyleCnt="5"/>
      <dgm:spPr/>
    </dgm:pt>
    <dgm:pt modelId="{727B0FF3-F3C3-8F43-A4B2-26ECE2C3506C}" type="pres">
      <dgm:prSet presAssocID="{6ADBED31-AAF3-4A11-AF2E-9DACD1118F71}" presName="connectorText" presStyleLbl="sibTrans1D1" presStyleIdx="2" presStyleCnt="5"/>
      <dgm:spPr/>
    </dgm:pt>
    <dgm:pt modelId="{DC81751C-87C4-5049-B998-24BEB0585041}" type="pres">
      <dgm:prSet presAssocID="{EC60CC6E-6D0A-4255-9001-A2A8C6AFED0D}" presName="node" presStyleLbl="node1" presStyleIdx="3" presStyleCnt="6">
        <dgm:presLayoutVars>
          <dgm:bulletEnabled val="1"/>
        </dgm:presLayoutVars>
      </dgm:prSet>
      <dgm:spPr/>
    </dgm:pt>
    <dgm:pt modelId="{70A9F41A-7FE8-284D-8A40-B5202D5C2701}" type="pres">
      <dgm:prSet presAssocID="{9FF04BEC-BE0D-413A-832C-21D1100F43C8}" presName="sibTrans" presStyleLbl="sibTrans1D1" presStyleIdx="3" presStyleCnt="5"/>
      <dgm:spPr/>
    </dgm:pt>
    <dgm:pt modelId="{008A186B-2A1D-E148-8490-E538BA2343D9}" type="pres">
      <dgm:prSet presAssocID="{9FF04BEC-BE0D-413A-832C-21D1100F43C8}" presName="connectorText" presStyleLbl="sibTrans1D1" presStyleIdx="3" presStyleCnt="5"/>
      <dgm:spPr/>
    </dgm:pt>
    <dgm:pt modelId="{9D742C8F-1A3C-1745-B526-EFC12ABEDD60}" type="pres">
      <dgm:prSet presAssocID="{0B3B9470-D53B-4444-9918-1877A51F7ED1}" presName="node" presStyleLbl="node1" presStyleIdx="4" presStyleCnt="6">
        <dgm:presLayoutVars>
          <dgm:bulletEnabled val="1"/>
        </dgm:presLayoutVars>
      </dgm:prSet>
      <dgm:spPr/>
    </dgm:pt>
    <dgm:pt modelId="{2DC4EFDC-C4B6-C542-BAF2-EC1D127E18BC}" type="pres">
      <dgm:prSet presAssocID="{12F1F245-DD6F-4046-B7FB-EF6DE7F60B3B}" presName="sibTrans" presStyleLbl="sibTrans1D1" presStyleIdx="4" presStyleCnt="5"/>
      <dgm:spPr/>
    </dgm:pt>
    <dgm:pt modelId="{D5705DF8-6E79-B34C-B5BF-3694B08E212F}" type="pres">
      <dgm:prSet presAssocID="{12F1F245-DD6F-4046-B7FB-EF6DE7F60B3B}" presName="connectorText" presStyleLbl="sibTrans1D1" presStyleIdx="4" presStyleCnt="5"/>
      <dgm:spPr/>
    </dgm:pt>
    <dgm:pt modelId="{BE7EF5C9-AFBE-2E4E-9154-2DB19EB4D7ED}" type="pres">
      <dgm:prSet presAssocID="{16E865DD-8980-462C-BA78-FC9454461496}" presName="node" presStyleLbl="node1" presStyleIdx="5" presStyleCnt="6">
        <dgm:presLayoutVars>
          <dgm:bulletEnabled val="1"/>
        </dgm:presLayoutVars>
      </dgm:prSet>
      <dgm:spPr/>
    </dgm:pt>
  </dgm:ptLst>
  <dgm:cxnLst>
    <dgm:cxn modelId="{D9BB982B-09A1-3E43-BA8E-67F6292314FE}" type="presOf" srcId="{12F1F245-DD6F-4046-B7FB-EF6DE7F60B3B}" destId="{D5705DF8-6E79-B34C-B5BF-3694B08E212F}" srcOrd="1" destOrd="0" presId="urn:microsoft.com/office/officeart/2016/7/layout/RepeatingBendingProcessNew"/>
    <dgm:cxn modelId="{5EE3065B-CAF9-406F-B1EC-FDA82001EAF2}" srcId="{3D2F5248-C51D-416B-9241-25BE9B1B8C1A}" destId="{3EA73288-AEC0-4D29-AB4E-F6050649D8F8}" srcOrd="2" destOrd="0" parTransId="{99A641BC-F363-4C66-BBA0-6C1E2BA6A41A}" sibTransId="{6ADBED31-AAF3-4A11-AF2E-9DACD1118F71}"/>
    <dgm:cxn modelId="{87A7E95B-B60C-9F44-9E5D-16EF4849E4BB}" type="presOf" srcId="{9FF04BEC-BE0D-413A-832C-21D1100F43C8}" destId="{70A9F41A-7FE8-284D-8A40-B5202D5C2701}" srcOrd="0" destOrd="0" presId="urn:microsoft.com/office/officeart/2016/7/layout/RepeatingBendingProcessNew"/>
    <dgm:cxn modelId="{CB2D625E-7BAF-44A9-80E8-D4B1D8609416}" srcId="{3D2F5248-C51D-416B-9241-25BE9B1B8C1A}" destId="{EC60CC6E-6D0A-4255-9001-A2A8C6AFED0D}" srcOrd="3" destOrd="0" parTransId="{C0BE60D3-924B-4234-9C0D-56CE8BF36174}" sibTransId="{9FF04BEC-BE0D-413A-832C-21D1100F43C8}"/>
    <dgm:cxn modelId="{18B77766-A16D-0F4B-943E-5F7C5BD69590}" type="presOf" srcId="{B21BDDBC-8380-4407-8FD9-EA12E549005D}" destId="{786853F4-7B5B-954E-8DCF-55E7E7F1FCFA}" srcOrd="0" destOrd="0" presId="urn:microsoft.com/office/officeart/2016/7/layout/RepeatingBendingProcessNew"/>
    <dgm:cxn modelId="{8B2D996A-505E-3F4B-8A43-C1EFAF1A3824}" type="presOf" srcId="{EC60CC6E-6D0A-4255-9001-A2A8C6AFED0D}" destId="{DC81751C-87C4-5049-B998-24BEB0585041}" srcOrd="0" destOrd="0" presId="urn:microsoft.com/office/officeart/2016/7/layout/RepeatingBendingProcessNew"/>
    <dgm:cxn modelId="{77E6E871-6A18-BC47-903C-338E739564A5}" type="presOf" srcId="{B21BDDBC-8380-4407-8FD9-EA12E549005D}" destId="{B70A5A63-DCA2-DD41-B59B-4E5B1347E093}" srcOrd="1" destOrd="0" presId="urn:microsoft.com/office/officeart/2016/7/layout/RepeatingBendingProcessNew"/>
    <dgm:cxn modelId="{82CF8E73-4D50-A94A-AF16-FB2F4FB561CB}" type="presOf" srcId="{3D2F5248-C51D-416B-9241-25BE9B1B8C1A}" destId="{DA9B2DA7-86A4-0D49-8688-FA246E866A4C}" srcOrd="0" destOrd="0" presId="urn:microsoft.com/office/officeart/2016/7/layout/RepeatingBendingProcessNew"/>
    <dgm:cxn modelId="{A01D3E74-B606-AB41-B1A2-C669FB5C41E8}" type="presOf" srcId="{12F1F245-DD6F-4046-B7FB-EF6DE7F60B3B}" destId="{2DC4EFDC-C4B6-C542-BAF2-EC1D127E18BC}" srcOrd="0" destOrd="0" presId="urn:microsoft.com/office/officeart/2016/7/layout/RepeatingBendingProcessNew"/>
    <dgm:cxn modelId="{2E998A56-6A56-FB4B-A828-FE4394CF8D01}" type="presOf" srcId="{6ADBED31-AAF3-4A11-AF2E-9DACD1118F71}" destId="{727B0FF3-F3C3-8F43-A4B2-26ECE2C3506C}" srcOrd="1" destOrd="0" presId="urn:microsoft.com/office/officeart/2016/7/layout/RepeatingBendingProcessNew"/>
    <dgm:cxn modelId="{64503D57-3E38-594B-87FE-A983523CEC41}" type="presOf" srcId="{6ADBED31-AAF3-4A11-AF2E-9DACD1118F71}" destId="{3396DDB4-2341-9144-BC7E-9EC0F2E80EE7}" srcOrd="0" destOrd="0" presId="urn:microsoft.com/office/officeart/2016/7/layout/RepeatingBendingProcessNew"/>
    <dgm:cxn modelId="{9180B359-264E-CE4A-BFE8-7E26BBA6D655}" type="presOf" srcId="{33965F77-9821-404E-947F-5D31860AF0EA}" destId="{933E310D-F252-CF46-A40F-E75709FF2036}" srcOrd="0" destOrd="0" presId="urn:microsoft.com/office/officeart/2016/7/layout/RepeatingBendingProcessNew"/>
    <dgm:cxn modelId="{C9BB9A8B-4A58-0B42-8BB2-9A808678F663}" type="presOf" srcId="{C0878F39-14BF-42F3-8F6C-B245A184CD0B}" destId="{539AB48F-4E4E-844B-9CB8-C2635FB11F7C}" srcOrd="0" destOrd="0" presId="urn:microsoft.com/office/officeart/2016/7/layout/RepeatingBendingProcessNew"/>
    <dgm:cxn modelId="{AF76D88D-96A5-4DB5-83A8-D89E3823DAEE}" srcId="{3D2F5248-C51D-416B-9241-25BE9B1B8C1A}" destId="{C0878F39-14BF-42F3-8F6C-B245A184CD0B}" srcOrd="0" destOrd="0" parTransId="{774CF61B-B34D-4AE3-BE9A-DC5863D951C8}" sibTransId="{33965F77-9821-404E-947F-5D31860AF0EA}"/>
    <dgm:cxn modelId="{C4E76994-4C78-704E-8C22-70DAC32D9A86}" type="presOf" srcId="{16E865DD-8980-462C-BA78-FC9454461496}" destId="{BE7EF5C9-AFBE-2E4E-9154-2DB19EB4D7ED}" srcOrd="0" destOrd="0" presId="urn:microsoft.com/office/officeart/2016/7/layout/RepeatingBendingProcessNew"/>
    <dgm:cxn modelId="{3482A19D-4155-C14F-8442-CB7B5B502CEE}" type="presOf" srcId="{33965F77-9821-404E-947F-5D31860AF0EA}" destId="{1F632BAA-F3F7-1D43-9D44-38699A634C77}" srcOrd="1" destOrd="0" presId="urn:microsoft.com/office/officeart/2016/7/layout/RepeatingBendingProcessNew"/>
    <dgm:cxn modelId="{95028DB3-7411-4C8A-8E43-AA4BA3E52019}" srcId="{3D2F5248-C51D-416B-9241-25BE9B1B8C1A}" destId="{0B3B9470-D53B-4444-9918-1877A51F7ED1}" srcOrd="4" destOrd="0" parTransId="{CF683565-FC55-4089-8655-2DDB11CC50C8}" sibTransId="{12F1F245-DD6F-4046-B7FB-EF6DE7F60B3B}"/>
    <dgm:cxn modelId="{B3EE68B9-D07B-4894-89D3-DF57E858E676}" srcId="{3D2F5248-C51D-416B-9241-25BE9B1B8C1A}" destId="{482AD032-7368-48A9-B377-FBF47A64A6EC}" srcOrd="1" destOrd="0" parTransId="{35249647-0BE8-4FC1-95EE-4CF4AA37B4F7}" sibTransId="{B21BDDBC-8380-4407-8FD9-EA12E549005D}"/>
    <dgm:cxn modelId="{310238C2-0261-1343-A137-B4EB73F91EAD}" type="presOf" srcId="{0B3B9470-D53B-4444-9918-1877A51F7ED1}" destId="{9D742C8F-1A3C-1745-B526-EFC12ABEDD60}" srcOrd="0" destOrd="0" presId="urn:microsoft.com/office/officeart/2016/7/layout/RepeatingBendingProcessNew"/>
    <dgm:cxn modelId="{5CEB43C6-12A9-DB46-8919-A582BA67AE56}" type="presOf" srcId="{9FF04BEC-BE0D-413A-832C-21D1100F43C8}" destId="{008A186B-2A1D-E148-8490-E538BA2343D9}" srcOrd="1" destOrd="0" presId="urn:microsoft.com/office/officeart/2016/7/layout/RepeatingBendingProcessNew"/>
    <dgm:cxn modelId="{A20E21CB-E6CE-4D7F-9930-00CBCB18D2C2}" srcId="{3D2F5248-C51D-416B-9241-25BE9B1B8C1A}" destId="{16E865DD-8980-462C-BA78-FC9454461496}" srcOrd="5" destOrd="0" parTransId="{C2BEFEC4-C069-43D4-BB27-25C4B008FE25}" sibTransId="{C8C641E5-44F1-4F52-A1CF-82AEF71DD7AE}"/>
    <dgm:cxn modelId="{DEFC52DB-9052-024C-B013-A6D986B2AF02}" type="presOf" srcId="{482AD032-7368-48A9-B377-FBF47A64A6EC}" destId="{2CB45220-E0E4-F746-B3B1-3462C70FF02C}" srcOrd="0" destOrd="0" presId="urn:microsoft.com/office/officeart/2016/7/layout/RepeatingBendingProcessNew"/>
    <dgm:cxn modelId="{39A66EE7-FAE8-A049-9CA0-C71A9A3825C7}" type="presOf" srcId="{3EA73288-AEC0-4D29-AB4E-F6050649D8F8}" destId="{B5B083C0-6FD6-7141-B887-3E58532FF4A5}" srcOrd="0" destOrd="0" presId="urn:microsoft.com/office/officeart/2016/7/layout/RepeatingBendingProcessNew"/>
    <dgm:cxn modelId="{23F7FAA9-685F-7743-8E61-266B41FE19DF}" type="presParOf" srcId="{DA9B2DA7-86A4-0D49-8688-FA246E866A4C}" destId="{539AB48F-4E4E-844B-9CB8-C2635FB11F7C}" srcOrd="0" destOrd="0" presId="urn:microsoft.com/office/officeart/2016/7/layout/RepeatingBendingProcessNew"/>
    <dgm:cxn modelId="{8D30518E-569C-4F4E-8ECF-B8D634F6BFB7}" type="presParOf" srcId="{DA9B2DA7-86A4-0D49-8688-FA246E866A4C}" destId="{933E310D-F252-CF46-A40F-E75709FF2036}" srcOrd="1" destOrd="0" presId="urn:microsoft.com/office/officeart/2016/7/layout/RepeatingBendingProcessNew"/>
    <dgm:cxn modelId="{CFE85470-810F-054F-B4F4-ED47DCA5DA7B}" type="presParOf" srcId="{933E310D-F252-CF46-A40F-E75709FF2036}" destId="{1F632BAA-F3F7-1D43-9D44-38699A634C77}" srcOrd="0" destOrd="0" presId="urn:microsoft.com/office/officeart/2016/7/layout/RepeatingBendingProcessNew"/>
    <dgm:cxn modelId="{FFE200F0-180E-6B49-A54D-ADF5DC0365D5}" type="presParOf" srcId="{DA9B2DA7-86A4-0D49-8688-FA246E866A4C}" destId="{2CB45220-E0E4-F746-B3B1-3462C70FF02C}" srcOrd="2" destOrd="0" presId="urn:microsoft.com/office/officeart/2016/7/layout/RepeatingBendingProcessNew"/>
    <dgm:cxn modelId="{F6749738-5633-2B47-9ABA-CADCD323028B}" type="presParOf" srcId="{DA9B2DA7-86A4-0D49-8688-FA246E866A4C}" destId="{786853F4-7B5B-954E-8DCF-55E7E7F1FCFA}" srcOrd="3" destOrd="0" presId="urn:microsoft.com/office/officeart/2016/7/layout/RepeatingBendingProcessNew"/>
    <dgm:cxn modelId="{39FEAC9D-66D5-8347-A70F-360248DF665D}" type="presParOf" srcId="{786853F4-7B5B-954E-8DCF-55E7E7F1FCFA}" destId="{B70A5A63-DCA2-DD41-B59B-4E5B1347E093}" srcOrd="0" destOrd="0" presId="urn:microsoft.com/office/officeart/2016/7/layout/RepeatingBendingProcessNew"/>
    <dgm:cxn modelId="{8FDA0AFE-87A7-4B42-86CA-668308A2CF8D}" type="presParOf" srcId="{DA9B2DA7-86A4-0D49-8688-FA246E866A4C}" destId="{B5B083C0-6FD6-7141-B887-3E58532FF4A5}" srcOrd="4" destOrd="0" presId="urn:microsoft.com/office/officeart/2016/7/layout/RepeatingBendingProcessNew"/>
    <dgm:cxn modelId="{02EE140E-7098-4345-B061-6ECA176D9702}" type="presParOf" srcId="{DA9B2DA7-86A4-0D49-8688-FA246E866A4C}" destId="{3396DDB4-2341-9144-BC7E-9EC0F2E80EE7}" srcOrd="5" destOrd="0" presId="urn:microsoft.com/office/officeart/2016/7/layout/RepeatingBendingProcessNew"/>
    <dgm:cxn modelId="{9D854E7D-4012-564D-ADEB-4C85BADFA5A6}" type="presParOf" srcId="{3396DDB4-2341-9144-BC7E-9EC0F2E80EE7}" destId="{727B0FF3-F3C3-8F43-A4B2-26ECE2C3506C}" srcOrd="0" destOrd="0" presId="urn:microsoft.com/office/officeart/2016/7/layout/RepeatingBendingProcessNew"/>
    <dgm:cxn modelId="{3A7D6033-D217-F44C-8FBF-35C20ED443C3}" type="presParOf" srcId="{DA9B2DA7-86A4-0D49-8688-FA246E866A4C}" destId="{DC81751C-87C4-5049-B998-24BEB0585041}" srcOrd="6" destOrd="0" presId="urn:microsoft.com/office/officeart/2016/7/layout/RepeatingBendingProcessNew"/>
    <dgm:cxn modelId="{955413F4-D638-8A41-9E38-9AD4DD3E2443}" type="presParOf" srcId="{DA9B2DA7-86A4-0D49-8688-FA246E866A4C}" destId="{70A9F41A-7FE8-284D-8A40-B5202D5C2701}" srcOrd="7" destOrd="0" presId="urn:microsoft.com/office/officeart/2016/7/layout/RepeatingBendingProcessNew"/>
    <dgm:cxn modelId="{CDDC4ED5-186F-2546-8F01-150BA74ABBC3}" type="presParOf" srcId="{70A9F41A-7FE8-284D-8A40-B5202D5C2701}" destId="{008A186B-2A1D-E148-8490-E538BA2343D9}" srcOrd="0" destOrd="0" presId="urn:microsoft.com/office/officeart/2016/7/layout/RepeatingBendingProcessNew"/>
    <dgm:cxn modelId="{6670B9E3-B11B-A043-8C40-89E632EFFA44}" type="presParOf" srcId="{DA9B2DA7-86A4-0D49-8688-FA246E866A4C}" destId="{9D742C8F-1A3C-1745-B526-EFC12ABEDD60}" srcOrd="8" destOrd="0" presId="urn:microsoft.com/office/officeart/2016/7/layout/RepeatingBendingProcessNew"/>
    <dgm:cxn modelId="{A984A8F2-24A3-084F-8E2C-389CEAB55030}" type="presParOf" srcId="{DA9B2DA7-86A4-0D49-8688-FA246E866A4C}" destId="{2DC4EFDC-C4B6-C542-BAF2-EC1D127E18BC}" srcOrd="9" destOrd="0" presId="urn:microsoft.com/office/officeart/2016/7/layout/RepeatingBendingProcessNew"/>
    <dgm:cxn modelId="{23F9C3E5-FE4A-AB48-A7C8-0D4C03B70EC0}" type="presParOf" srcId="{2DC4EFDC-C4B6-C542-BAF2-EC1D127E18BC}" destId="{D5705DF8-6E79-B34C-B5BF-3694B08E212F}" srcOrd="0" destOrd="0" presId="urn:microsoft.com/office/officeart/2016/7/layout/RepeatingBendingProcessNew"/>
    <dgm:cxn modelId="{885D36BB-3798-424C-B576-6FFB2D5B72BA}" type="presParOf" srcId="{DA9B2DA7-86A4-0D49-8688-FA246E866A4C}" destId="{BE7EF5C9-AFBE-2E4E-9154-2DB19EB4D7E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39500-C26A-4D26-A325-699044FA9D17}">
      <dsp:nvSpPr>
        <dsp:cNvPr id="0" name=""/>
        <dsp:cNvSpPr/>
      </dsp:nvSpPr>
      <dsp:spPr>
        <a:xfrm>
          <a:off x="0" y="408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98708-785C-4232-9E33-CF37B2B56DC1}">
      <dsp:nvSpPr>
        <dsp:cNvPr id="0" name=""/>
        <dsp:cNvSpPr/>
      </dsp:nvSpPr>
      <dsp:spPr>
        <a:xfrm>
          <a:off x="263303" y="199931"/>
          <a:ext cx="478733" cy="478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69EE9-FA3E-4337-81EB-DD915609C0E7}">
      <dsp:nvSpPr>
        <dsp:cNvPr id="0" name=""/>
        <dsp:cNvSpPr/>
      </dsp:nvSpPr>
      <dsp:spPr>
        <a:xfrm>
          <a:off x="1005339" y="408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Předcházení jednostrannému zaměření.</a:t>
          </a:r>
          <a:endParaRPr lang="en-US" sz="1900" kern="1200" dirty="0"/>
        </a:p>
      </dsp:txBody>
      <dsp:txXfrm>
        <a:off x="1005339" y="4086"/>
        <a:ext cx="4900841" cy="870424"/>
      </dsp:txXfrm>
    </dsp:sp>
    <dsp:sp modelId="{7BC42275-2A0F-4E7B-8278-0A45A8B56CF7}">
      <dsp:nvSpPr>
        <dsp:cNvPr id="0" name=""/>
        <dsp:cNvSpPr/>
      </dsp:nvSpPr>
      <dsp:spPr>
        <a:xfrm>
          <a:off x="0" y="109211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5ECC1-E02E-40CF-A0D7-587ABC62AD18}">
      <dsp:nvSpPr>
        <dsp:cNvPr id="0" name=""/>
        <dsp:cNvSpPr/>
      </dsp:nvSpPr>
      <dsp:spPr>
        <a:xfrm>
          <a:off x="263303" y="1287962"/>
          <a:ext cx="478733" cy="478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0B255-F8BD-4166-965D-FB813C905C29}">
      <dsp:nvSpPr>
        <dsp:cNvPr id="0" name=""/>
        <dsp:cNvSpPr/>
      </dsp:nvSpPr>
      <dsp:spPr>
        <a:xfrm>
          <a:off x="1005339" y="109211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Volba koníčku při nástupu do základní školy. </a:t>
          </a:r>
          <a:endParaRPr lang="en-US" sz="1900" kern="1200"/>
        </a:p>
      </dsp:txBody>
      <dsp:txXfrm>
        <a:off x="1005339" y="1092116"/>
        <a:ext cx="4900841" cy="870424"/>
      </dsp:txXfrm>
    </dsp:sp>
    <dsp:sp modelId="{CD9781B4-54D4-427C-A8EF-19548CD577FE}">
      <dsp:nvSpPr>
        <dsp:cNvPr id="0" name=""/>
        <dsp:cNvSpPr/>
      </dsp:nvSpPr>
      <dsp:spPr>
        <a:xfrm>
          <a:off x="0" y="218014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12854-FC0F-4142-A95D-45001DA29AD0}">
      <dsp:nvSpPr>
        <dsp:cNvPr id="0" name=""/>
        <dsp:cNvSpPr/>
      </dsp:nvSpPr>
      <dsp:spPr>
        <a:xfrm>
          <a:off x="263303" y="2375992"/>
          <a:ext cx="478733" cy="478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24CB8-401A-4EDB-8B84-1E9E96E75F7C}">
      <dsp:nvSpPr>
        <dsp:cNvPr id="0" name=""/>
        <dsp:cNvSpPr/>
      </dsp:nvSpPr>
      <dsp:spPr>
        <a:xfrm>
          <a:off x="1005339" y="218014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Zdravotní přínos. </a:t>
          </a:r>
          <a:endParaRPr lang="en-US" sz="1900" kern="1200"/>
        </a:p>
      </dsp:txBody>
      <dsp:txXfrm>
        <a:off x="1005339" y="2180146"/>
        <a:ext cx="4900841" cy="870424"/>
      </dsp:txXfrm>
    </dsp:sp>
    <dsp:sp modelId="{B2BC0FD1-BB84-49AE-8ADA-41DFE6A39963}">
      <dsp:nvSpPr>
        <dsp:cNvPr id="0" name=""/>
        <dsp:cNvSpPr/>
      </dsp:nvSpPr>
      <dsp:spPr>
        <a:xfrm>
          <a:off x="0" y="326817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84592-3406-46E1-95CF-609A9D5A99B7}">
      <dsp:nvSpPr>
        <dsp:cNvPr id="0" name=""/>
        <dsp:cNvSpPr/>
      </dsp:nvSpPr>
      <dsp:spPr>
        <a:xfrm>
          <a:off x="263303" y="3464022"/>
          <a:ext cx="478733" cy="478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489FD-9B38-4440-B877-0E31979A8A51}">
      <dsp:nvSpPr>
        <dsp:cNvPr id="0" name=""/>
        <dsp:cNvSpPr/>
      </dsp:nvSpPr>
      <dsp:spPr>
        <a:xfrm>
          <a:off x="1005339" y="326817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Tvorba pozitivní vztahu k pohybu.</a:t>
          </a:r>
          <a:endParaRPr lang="en-US" sz="1900" kern="1200" dirty="0"/>
        </a:p>
      </dsp:txBody>
      <dsp:txXfrm>
        <a:off x="1005339" y="3268177"/>
        <a:ext cx="4900841" cy="870424"/>
      </dsp:txXfrm>
    </dsp:sp>
    <dsp:sp modelId="{D64F3F30-5FDF-408F-91BC-9608D370F555}">
      <dsp:nvSpPr>
        <dsp:cNvPr id="0" name=""/>
        <dsp:cNvSpPr/>
      </dsp:nvSpPr>
      <dsp:spPr>
        <a:xfrm>
          <a:off x="0" y="435620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C27BE-3D53-42B7-A699-F2416C577DC3}">
      <dsp:nvSpPr>
        <dsp:cNvPr id="0" name=""/>
        <dsp:cNvSpPr/>
      </dsp:nvSpPr>
      <dsp:spPr>
        <a:xfrm>
          <a:off x="263303" y="4552052"/>
          <a:ext cx="478733" cy="478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3DFD5-B4A2-4059-BC17-5A1B8B373947}">
      <dsp:nvSpPr>
        <dsp:cNvPr id="0" name=""/>
        <dsp:cNvSpPr/>
      </dsp:nvSpPr>
      <dsp:spPr>
        <a:xfrm>
          <a:off x="1005339" y="435620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Naplnění pohybu jako přirozené potřeby. </a:t>
          </a:r>
          <a:endParaRPr lang="en-US" sz="1900" kern="1200"/>
        </a:p>
      </dsp:txBody>
      <dsp:txXfrm>
        <a:off x="1005339" y="4356207"/>
        <a:ext cx="4900841" cy="870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1481-2E14-0A45-ADA6-0D1F73BD55EA}">
      <dsp:nvSpPr>
        <dsp:cNvPr id="0" name=""/>
        <dsp:cNvSpPr/>
      </dsp:nvSpPr>
      <dsp:spPr>
        <a:xfrm>
          <a:off x="0" y="0"/>
          <a:ext cx="4213920" cy="1573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Dítě se v rámci pohybových činností všestranného zaměření seznámí s mnoha sportovními odvětví.</a:t>
          </a:r>
          <a:endParaRPr lang="en-US" sz="2000" kern="1200" dirty="0"/>
        </a:p>
      </dsp:txBody>
      <dsp:txXfrm>
        <a:off x="46079" y="46079"/>
        <a:ext cx="2587840" cy="1481096"/>
      </dsp:txXfrm>
    </dsp:sp>
    <dsp:sp modelId="{31E46B38-D93C-8F41-ADF6-6E6C9C29C968}">
      <dsp:nvSpPr>
        <dsp:cNvPr id="0" name=""/>
        <dsp:cNvSpPr/>
      </dsp:nvSpPr>
      <dsp:spPr>
        <a:xfrm>
          <a:off x="743633" y="1922866"/>
          <a:ext cx="4213920" cy="1573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86206"/>
                <a:satOff val="351"/>
                <a:lumOff val="-11372"/>
                <a:alphaOff val="0"/>
                <a:satMod val="100000"/>
                <a:lumMod val="100000"/>
              </a:schemeClr>
            </a:gs>
            <a:gs pos="50000">
              <a:schemeClr val="accent5">
                <a:hueOff val="1486206"/>
                <a:satOff val="351"/>
                <a:lumOff val="-1137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1486206"/>
                <a:satOff val="351"/>
                <a:lumOff val="-1137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Jednodušší volba koníčku při přechodu na základní školu. </a:t>
          </a:r>
          <a:endParaRPr lang="en-US" sz="2000" kern="1200"/>
        </a:p>
      </dsp:txBody>
      <dsp:txXfrm>
        <a:off x="789712" y="1968945"/>
        <a:ext cx="2355514" cy="1481096"/>
      </dsp:txXfrm>
    </dsp:sp>
    <dsp:sp modelId="{6578BACE-C685-294D-9494-BA2B785F0DFA}">
      <dsp:nvSpPr>
        <dsp:cNvPr id="0" name=""/>
        <dsp:cNvSpPr/>
      </dsp:nvSpPr>
      <dsp:spPr>
        <a:xfrm>
          <a:off x="3191305" y="1236752"/>
          <a:ext cx="1022615" cy="1022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21393" y="1236752"/>
        <a:ext cx="562439" cy="769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E34CA-2663-4BE3-8C07-B74A8C4956D5}">
      <dsp:nvSpPr>
        <dsp:cNvPr id="0" name=""/>
        <dsp:cNvSpPr/>
      </dsp:nvSpPr>
      <dsp:spPr>
        <a:xfrm>
          <a:off x="49892" y="573093"/>
          <a:ext cx="768695" cy="768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97BDA-CA5B-4CBD-9A80-9819FCE798E5}">
      <dsp:nvSpPr>
        <dsp:cNvPr id="0" name=""/>
        <dsp:cNvSpPr/>
      </dsp:nvSpPr>
      <dsp:spPr>
        <a:xfrm>
          <a:off x="211318" y="734519"/>
          <a:ext cx="445843" cy="445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8244D-1699-45C4-96D9-F63E183F492B}">
      <dsp:nvSpPr>
        <dsp:cNvPr id="0" name=""/>
        <dsp:cNvSpPr/>
      </dsp:nvSpPr>
      <dsp:spPr>
        <a:xfrm>
          <a:off x="983308" y="573093"/>
          <a:ext cx="1811924" cy="768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Zlepšuje kardiovaskulární systém.</a:t>
          </a:r>
          <a:endParaRPr lang="en-US" sz="1700" kern="1200"/>
        </a:p>
      </dsp:txBody>
      <dsp:txXfrm>
        <a:off x="983308" y="573093"/>
        <a:ext cx="1811924" cy="768695"/>
      </dsp:txXfrm>
    </dsp:sp>
    <dsp:sp modelId="{A0BAD9C6-52D9-4EBA-A531-8AA72C5A20C8}">
      <dsp:nvSpPr>
        <dsp:cNvPr id="0" name=""/>
        <dsp:cNvSpPr/>
      </dsp:nvSpPr>
      <dsp:spPr>
        <a:xfrm>
          <a:off x="3110947" y="573093"/>
          <a:ext cx="768695" cy="768695"/>
        </a:xfrm>
        <a:prstGeom prst="ellipse">
          <a:avLst/>
        </a:prstGeom>
        <a:solidFill>
          <a:schemeClr val="accent5">
            <a:hueOff val="297241"/>
            <a:satOff val="70"/>
            <a:lumOff val="-2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B2F33-2E81-4FAE-BD1B-1D2B8103A53F}">
      <dsp:nvSpPr>
        <dsp:cNvPr id="0" name=""/>
        <dsp:cNvSpPr/>
      </dsp:nvSpPr>
      <dsp:spPr>
        <a:xfrm>
          <a:off x="3272373" y="734519"/>
          <a:ext cx="445843" cy="445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ABF0D-BA0C-45F5-87C9-7EDE074C8BC0}">
      <dsp:nvSpPr>
        <dsp:cNvPr id="0" name=""/>
        <dsp:cNvSpPr/>
      </dsp:nvSpPr>
      <dsp:spPr>
        <a:xfrm>
          <a:off x="4044363" y="573093"/>
          <a:ext cx="1811924" cy="768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Zvyšuje energetický výdej a tím i redukuje nadváhu. </a:t>
          </a:r>
          <a:endParaRPr lang="en-US" sz="1700" kern="1200"/>
        </a:p>
      </dsp:txBody>
      <dsp:txXfrm>
        <a:off x="4044363" y="573093"/>
        <a:ext cx="1811924" cy="768695"/>
      </dsp:txXfrm>
    </dsp:sp>
    <dsp:sp modelId="{C9D5C3D7-3264-4BA5-9899-7CDBE155B378}">
      <dsp:nvSpPr>
        <dsp:cNvPr id="0" name=""/>
        <dsp:cNvSpPr/>
      </dsp:nvSpPr>
      <dsp:spPr>
        <a:xfrm>
          <a:off x="49892" y="2231011"/>
          <a:ext cx="768695" cy="768695"/>
        </a:xfrm>
        <a:prstGeom prst="ellipse">
          <a:avLst/>
        </a:prstGeom>
        <a:solidFill>
          <a:schemeClr val="accent5">
            <a:hueOff val="594482"/>
            <a:satOff val="140"/>
            <a:lumOff val="-4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EDE6E-9BA8-439F-BEB4-B089D7FC3AC7}">
      <dsp:nvSpPr>
        <dsp:cNvPr id="0" name=""/>
        <dsp:cNvSpPr/>
      </dsp:nvSpPr>
      <dsp:spPr>
        <a:xfrm>
          <a:off x="211318" y="2392437"/>
          <a:ext cx="445843" cy="445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ABEB4-46D9-46A4-89C6-8A185C7FF604}">
      <dsp:nvSpPr>
        <dsp:cNvPr id="0" name=""/>
        <dsp:cNvSpPr/>
      </dsp:nvSpPr>
      <dsp:spPr>
        <a:xfrm>
          <a:off x="983308" y="2231011"/>
          <a:ext cx="1811924" cy="768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Zlepšuje psychický stav.</a:t>
          </a:r>
          <a:endParaRPr lang="en-US" sz="1700" kern="1200"/>
        </a:p>
      </dsp:txBody>
      <dsp:txXfrm>
        <a:off x="983308" y="2231011"/>
        <a:ext cx="1811924" cy="768695"/>
      </dsp:txXfrm>
    </dsp:sp>
    <dsp:sp modelId="{FC0C029C-1630-413F-99E0-EC987C636E52}">
      <dsp:nvSpPr>
        <dsp:cNvPr id="0" name=""/>
        <dsp:cNvSpPr/>
      </dsp:nvSpPr>
      <dsp:spPr>
        <a:xfrm>
          <a:off x="3110947" y="2231011"/>
          <a:ext cx="768695" cy="768695"/>
        </a:xfrm>
        <a:prstGeom prst="ellipse">
          <a:avLst/>
        </a:prstGeom>
        <a:solidFill>
          <a:schemeClr val="accent5">
            <a:hueOff val="891724"/>
            <a:satOff val="211"/>
            <a:lumOff val="-6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AB7B-8C56-4314-95C3-90BF479EFDDF}">
      <dsp:nvSpPr>
        <dsp:cNvPr id="0" name=""/>
        <dsp:cNvSpPr/>
      </dsp:nvSpPr>
      <dsp:spPr>
        <a:xfrm>
          <a:off x="3272373" y="2392437"/>
          <a:ext cx="445843" cy="4458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5E722-2CF1-42BC-AB73-2A2427788CDE}">
      <dsp:nvSpPr>
        <dsp:cNvPr id="0" name=""/>
        <dsp:cNvSpPr/>
      </dsp:nvSpPr>
      <dsp:spPr>
        <a:xfrm>
          <a:off x="4044363" y="2231011"/>
          <a:ext cx="1811924" cy="768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Zvyšuje imunitní odolnost organismu.</a:t>
          </a:r>
          <a:endParaRPr lang="en-US" sz="1700" kern="1200"/>
        </a:p>
      </dsp:txBody>
      <dsp:txXfrm>
        <a:off x="4044363" y="2231011"/>
        <a:ext cx="1811924" cy="768695"/>
      </dsp:txXfrm>
    </dsp:sp>
    <dsp:sp modelId="{136A2614-685F-4E10-944E-8D8D91A7BE98}">
      <dsp:nvSpPr>
        <dsp:cNvPr id="0" name=""/>
        <dsp:cNvSpPr/>
      </dsp:nvSpPr>
      <dsp:spPr>
        <a:xfrm>
          <a:off x="49892" y="3888928"/>
          <a:ext cx="768695" cy="768695"/>
        </a:xfrm>
        <a:prstGeom prst="ellipse">
          <a:avLst/>
        </a:prstGeom>
        <a:solidFill>
          <a:schemeClr val="accent5">
            <a:hueOff val="1188965"/>
            <a:satOff val="281"/>
            <a:lumOff val="-9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02BDF-6503-42C5-87B4-8F2619419EB7}">
      <dsp:nvSpPr>
        <dsp:cNvPr id="0" name=""/>
        <dsp:cNvSpPr/>
      </dsp:nvSpPr>
      <dsp:spPr>
        <a:xfrm>
          <a:off x="211318" y="4050354"/>
          <a:ext cx="445843" cy="4458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840C1-C91B-4809-BDD3-05319ECE1750}">
      <dsp:nvSpPr>
        <dsp:cNvPr id="0" name=""/>
        <dsp:cNvSpPr/>
      </dsp:nvSpPr>
      <dsp:spPr>
        <a:xfrm>
          <a:off x="983308" y="3888928"/>
          <a:ext cx="1811924" cy="768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Zlepšuje metabolismus sacharidů.</a:t>
          </a:r>
          <a:endParaRPr lang="en-US" sz="1700" kern="1200"/>
        </a:p>
      </dsp:txBody>
      <dsp:txXfrm>
        <a:off x="983308" y="3888928"/>
        <a:ext cx="1811924" cy="768695"/>
      </dsp:txXfrm>
    </dsp:sp>
    <dsp:sp modelId="{D4F371E9-2596-4AD3-9D0B-F98EF1B34A49}">
      <dsp:nvSpPr>
        <dsp:cNvPr id="0" name=""/>
        <dsp:cNvSpPr/>
      </dsp:nvSpPr>
      <dsp:spPr>
        <a:xfrm>
          <a:off x="3110947" y="3888928"/>
          <a:ext cx="768695" cy="768695"/>
        </a:xfrm>
        <a:prstGeom prst="ellipse">
          <a:avLst/>
        </a:prstGeom>
        <a:solidFill>
          <a:schemeClr val="accent5">
            <a:hueOff val="1486206"/>
            <a:satOff val="351"/>
            <a:lumOff val="-1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48275-A808-4926-9E73-5D95980900C5}">
      <dsp:nvSpPr>
        <dsp:cNvPr id="0" name=""/>
        <dsp:cNvSpPr/>
      </dsp:nvSpPr>
      <dsp:spPr>
        <a:xfrm>
          <a:off x="3272373" y="4050354"/>
          <a:ext cx="445843" cy="4458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7E058-8F46-4317-B8A8-3985A1519DEB}">
      <dsp:nvSpPr>
        <dsp:cNvPr id="0" name=""/>
        <dsp:cNvSpPr/>
      </dsp:nvSpPr>
      <dsp:spPr>
        <a:xfrm>
          <a:off x="4044363" y="3888928"/>
          <a:ext cx="1811924" cy="768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Utváří přátelství </a:t>
          </a:r>
          <a:br>
            <a:rPr lang="cs-CZ" sz="1700" kern="1200"/>
          </a:br>
          <a:r>
            <a:rPr lang="cs-CZ" sz="1700" kern="1200"/>
            <a:t>a sociální status. </a:t>
          </a:r>
          <a:endParaRPr lang="en-US" sz="1700" kern="1200"/>
        </a:p>
      </dsp:txBody>
      <dsp:txXfrm>
        <a:off x="4044363" y="3888928"/>
        <a:ext cx="1811924" cy="768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9C255-B0D5-EB41-9506-4A2749D2C418}">
      <dsp:nvSpPr>
        <dsp:cNvPr id="0" name=""/>
        <dsp:cNvSpPr/>
      </dsp:nvSpPr>
      <dsp:spPr>
        <a:xfrm>
          <a:off x="0" y="6079"/>
          <a:ext cx="5906181" cy="1235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Nové zkušenosti a zážitky v rámci kolektivu, </a:t>
          </a:r>
          <a:endParaRPr lang="en-US" sz="3200" kern="1200" dirty="0"/>
        </a:p>
      </dsp:txBody>
      <dsp:txXfrm>
        <a:off x="60313" y="66392"/>
        <a:ext cx="5785555" cy="1114894"/>
      </dsp:txXfrm>
    </dsp:sp>
    <dsp:sp modelId="{58A9E8EA-C5C5-FD43-B6F3-650501910385}">
      <dsp:nvSpPr>
        <dsp:cNvPr id="0" name=""/>
        <dsp:cNvSpPr/>
      </dsp:nvSpPr>
      <dsp:spPr>
        <a:xfrm>
          <a:off x="0" y="1333759"/>
          <a:ext cx="5906181" cy="1235520"/>
        </a:xfrm>
        <a:prstGeom prst="roundRect">
          <a:avLst/>
        </a:prstGeom>
        <a:solidFill>
          <a:schemeClr val="accent5">
            <a:hueOff val="495402"/>
            <a:satOff val="117"/>
            <a:lumOff val="-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obohacení prožitkové sféry, vnímání krásy pohybu, </a:t>
          </a:r>
          <a:endParaRPr lang="en-US" sz="3200" kern="1200" dirty="0"/>
        </a:p>
      </dsp:txBody>
      <dsp:txXfrm>
        <a:off x="60313" y="1394072"/>
        <a:ext cx="5785555" cy="1114894"/>
      </dsp:txXfrm>
    </dsp:sp>
    <dsp:sp modelId="{9133EAAE-6FE9-F241-A438-6ACD54984527}">
      <dsp:nvSpPr>
        <dsp:cNvPr id="0" name=""/>
        <dsp:cNvSpPr/>
      </dsp:nvSpPr>
      <dsp:spPr>
        <a:xfrm>
          <a:off x="0" y="2661439"/>
          <a:ext cx="5906181" cy="1235520"/>
        </a:xfrm>
        <a:prstGeom prst="roundRect">
          <a:avLst/>
        </a:prstGeom>
        <a:solidFill>
          <a:schemeClr val="accent5">
            <a:hueOff val="990804"/>
            <a:satOff val="234"/>
            <a:lumOff val="-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seznámení se s pohybovými aktivitami již v raném věku dítěte,</a:t>
          </a:r>
          <a:endParaRPr lang="en-US" sz="3200" kern="1200" dirty="0"/>
        </a:p>
      </dsp:txBody>
      <dsp:txXfrm>
        <a:off x="60313" y="2721752"/>
        <a:ext cx="5785555" cy="1114894"/>
      </dsp:txXfrm>
    </dsp:sp>
    <dsp:sp modelId="{2E67139E-40DC-1846-8137-9A47E9691E8A}">
      <dsp:nvSpPr>
        <dsp:cNvPr id="0" name=""/>
        <dsp:cNvSpPr/>
      </dsp:nvSpPr>
      <dsp:spPr>
        <a:xfrm>
          <a:off x="0" y="3989119"/>
          <a:ext cx="5906181" cy="1235520"/>
        </a:xfrm>
        <a:prstGeom prst="roundRect">
          <a:avLst/>
        </a:prstGeom>
        <a:solidFill>
          <a:schemeClr val="accent5">
            <a:hueOff val="1486206"/>
            <a:satOff val="351"/>
            <a:lumOff val="-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podpora tvorby vnitřní motivace k pohybu. </a:t>
          </a:r>
          <a:endParaRPr lang="en-US" sz="3200" kern="1200" dirty="0"/>
        </a:p>
      </dsp:txBody>
      <dsp:txXfrm>
        <a:off x="60313" y="4049432"/>
        <a:ext cx="5785555" cy="1114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E310D-F252-CF46-A40F-E75709FF2036}">
      <dsp:nvSpPr>
        <dsp:cNvPr id="0" name=""/>
        <dsp:cNvSpPr/>
      </dsp:nvSpPr>
      <dsp:spPr>
        <a:xfrm>
          <a:off x="3127207" y="736839"/>
          <a:ext cx="568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09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6285" y="779565"/>
        <a:ext cx="29934" cy="5986"/>
      </dsp:txXfrm>
    </dsp:sp>
    <dsp:sp modelId="{539AB48F-4E4E-844B-9CB8-C2635FB11F7C}">
      <dsp:nvSpPr>
        <dsp:cNvPr id="0" name=""/>
        <dsp:cNvSpPr/>
      </dsp:nvSpPr>
      <dsp:spPr>
        <a:xfrm>
          <a:off x="526003" y="1658"/>
          <a:ext cx="2603003" cy="15618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549" tIns="133886" rIns="127549" bIns="13388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Sportovní trenér do školky,</a:t>
          </a:r>
          <a:endParaRPr lang="en-US" sz="2400" kern="1200" dirty="0"/>
        </a:p>
      </dsp:txBody>
      <dsp:txXfrm>
        <a:off x="526003" y="1658"/>
        <a:ext cx="2603003" cy="1561802"/>
      </dsp:txXfrm>
    </dsp:sp>
    <dsp:sp modelId="{786853F4-7B5B-954E-8DCF-55E7E7F1FCFA}">
      <dsp:nvSpPr>
        <dsp:cNvPr id="0" name=""/>
        <dsp:cNvSpPr/>
      </dsp:nvSpPr>
      <dsp:spPr>
        <a:xfrm>
          <a:off x="6328901" y="736839"/>
          <a:ext cx="568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090" y="45720"/>
              </a:lnTo>
            </a:path>
          </a:pathLst>
        </a:custGeom>
        <a:noFill/>
        <a:ln w="6350" cap="flat" cmpd="sng" algn="ctr">
          <a:solidFill>
            <a:schemeClr val="accent5">
              <a:hueOff val="371551"/>
              <a:satOff val="88"/>
              <a:lumOff val="-2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97980" y="779565"/>
        <a:ext cx="29934" cy="5986"/>
      </dsp:txXfrm>
    </dsp:sp>
    <dsp:sp modelId="{2CB45220-E0E4-F746-B3B1-3462C70FF02C}">
      <dsp:nvSpPr>
        <dsp:cNvPr id="0" name=""/>
        <dsp:cNvSpPr/>
      </dsp:nvSpPr>
      <dsp:spPr>
        <a:xfrm>
          <a:off x="3727698" y="1658"/>
          <a:ext cx="2603003" cy="1561802"/>
        </a:xfrm>
        <a:prstGeom prst="rect">
          <a:avLst/>
        </a:prstGeom>
        <a:solidFill>
          <a:schemeClr val="accent5">
            <a:hueOff val="297241"/>
            <a:satOff val="70"/>
            <a:lumOff val="-2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549" tIns="133886" rIns="127549" bIns="13388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spolupráce s učitelkami MŠ,</a:t>
          </a:r>
          <a:endParaRPr lang="en-US" sz="2400" kern="1200" dirty="0"/>
        </a:p>
      </dsp:txBody>
      <dsp:txXfrm>
        <a:off x="3727698" y="1658"/>
        <a:ext cx="2603003" cy="1561802"/>
      </dsp:txXfrm>
    </dsp:sp>
    <dsp:sp modelId="{3396DDB4-2341-9144-BC7E-9EC0F2E80EE7}">
      <dsp:nvSpPr>
        <dsp:cNvPr id="0" name=""/>
        <dsp:cNvSpPr/>
      </dsp:nvSpPr>
      <dsp:spPr>
        <a:xfrm>
          <a:off x="1827505" y="1561660"/>
          <a:ext cx="6403389" cy="568090"/>
        </a:xfrm>
        <a:custGeom>
          <a:avLst/>
          <a:gdLst/>
          <a:ahLst/>
          <a:cxnLst/>
          <a:rect l="0" t="0" r="0" b="0"/>
          <a:pathLst>
            <a:path>
              <a:moveTo>
                <a:pt x="6403389" y="0"/>
              </a:moveTo>
              <a:lnTo>
                <a:pt x="6403389" y="301145"/>
              </a:lnTo>
              <a:lnTo>
                <a:pt x="0" y="301145"/>
              </a:lnTo>
              <a:lnTo>
                <a:pt x="0" y="568090"/>
              </a:lnTo>
            </a:path>
          </a:pathLst>
        </a:custGeom>
        <a:noFill/>
        <a:ln w="6350" cap="flat" cmpd="sng" algn="ctr">
          <a:solidFill>
            <a:schemeClr val="accent5">
              <a:hueOff val="743103"/>
              <a:satOff val="175"/>
              <a:lumOff val="-5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8417" y="1842712"/>
        <a:ext cx="321565" cy="5986"/>
      </dsp:txXfrm>
    </dsp:sp>
    <dsp:sp modelId="{B5B083C0-6FD6-7141-B887-3E58532FF4A5}">
      <dsp:nvSpPr>
        <dsp:cNvPr id="0" name=""/>
        <dsp:cNvSpPr/>
      </dsp:nvSpPr>
      <dsp:spPr>
        <a:xfrm>
          <a:off x="6929392" y="1658"/>
          <a:ext cx="2603003" cy="1561802"/>
        </a:xfrm>
        <a:prstGeom prst="rect">
          <a:avLst/>
        </a:prstGeom>
        <a:solidFill>
          <a:schemeClr val="accent5">
            <a:hueOff val="594482"/>
            <a:satOff val="140"/>
            <a:lumOff val="-4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549" tIns="133886" rIns="127549" bIns="13388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hodina vedena v TĚLOCVIČNĚ mateřské školy i venku na hřišti,</a:t>
          </a:r>
          <a:endParaRPr lang="en-US" sz="2400" kern="1200" dirty="0"/>
        </a:p>
      </dsp:txBody>
      <dsp:txXfrm>
        <a:off x="6929392" y="1658"/>
        <a:ext cx="2603003" cy="1561802"/>
      </dsp:txXfrm>
    </dsp:sp>
    <dsp:sp modelId="{70A9F41A-7FE8-284D-8A40-B5202D5C2701}">
      <dsp:nvSpPr>
        <dsp:cNvPr id="0" name=""/>
        <dsp:cNvSpPr/>
      </dsp:nvSpPr>
      <dsp:spPr>
        <a:xfrm>
          <a:off x="3127207" y="2897332"/>
          <a:ext cx="568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090" y="45720"/>
              </a:lnTo>
            </a:path>
          </a:pathLst>
        </a:custGeom>
        <a:noFill/>
        <a:ln w="6350" cap="flat" cmpd="sng" algn="ctr">
          <a:solidFill>
            <a:schemeClr val="accent5">
              <a:hueOff val="1114655"/>
              <a:satOff val="263"/>
              <a:lumOff val="-85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6285" y="2940059"/>
        <a:ext cx="29934" cy="5986"/>
      </dsp:txXfrm>
    </dsp:sp>
    <dsp:sp modelId="{DC81751C-87C4-5049-B998-24BEB0585041}">
      <dsp:nvSpPr>
        <dsp:cNvPr id="0" name=""/>
        <dsp:cNvSpPr/>
      </dsp:nvSpPr>
      <dsp:spPr>
        <a:xfrm>
          <a:off x="526003" y="2162151"/>
          <a:ext cx="2603003" cy="1561802"/>
        </a:xfrm>
        <a:prstGeom prst="rect">
          <a:avLst/>
        </a:prstGeom>
        <a:solidFill>
          <a:schemeClr val="accent5">
            <a:hueOff val="891724"/>
            <a:satOff val="211"/>
            <a:lumOff val="-6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549" tIns="133886" rIns="127549" bIns="13388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1trenér na skupinu 10 dětí,</a:t>
          </a:r>
          <a:endParaRPr lang="en-US" sz="2400" kern="1200" dirty="0"/>
        </a:p>
      </dsp:txBody>
      <dsp:txXfrm>
        <a:off x="526003" y="2162151"/>
        <a:ext cx="2603003" cy="1561802"/>
      </dsp:txXfrm>
    </dsp:sp>
    <dsp:sp modelId="{2DC4EFDC-C4B6-C542-BAF2-EC1D127E18BC}">
      <dsp:nvSpPr>
        <dsp:cNvPr id="0" name=""/>
        <dsp:cNvSpPr/>
      </dsp:nvSpPr>
      <dsp:spPr>
        <a:xfrm>
          <a:off x="6328901" y="2897332"/>
          <a:ext cx="568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8090" y="45720"/>
              </a:lnTo>
            </a:path>
          </a:pathLst>
        </a:custGeom>
        <a:noFill/>
        <a:ln w="6350" cap="flat" cmpd="sng" algn="ctr">
          <a:solidFill>
            <a:schemeClr val="accent5">
              <a:hueOff val="1486206"/>
              <a:satOff val="351"/>
              <a:lumOff val="-1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97980" y="2940059"/>
        <a:ext cx="29934" cy="5986"/>
      </dsp:txXfrm>
    </dsp:sp>
    <dsp:sp modelId="{9D742C8F-1A3C-1745-B526-EFC12ABEDD60}">
      <dsp:nvSpPr>
        <dsp:cNvPr id="0" name=""/>
        <dsp:cNvSpPr/>
      </dsp:nvSpPr>
      <dsp:spPr>
        <a:xfrm>
          <a:off x="3727698" y="2162151"/>
          <a:ext cx="2603003" cy="1561802"/>
        </a:xfrm>
        <a:prstGeom prst="rect">
          <a:avLst/>
        </a:prstGeom>
        <a:solidFill>
          <a:schemeClr val="accent5">
            <a:hueOff val="1188965"/>
            <a:satOff val="281"/>
            <a:lumOff val="-9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549" tIns="133886" rIns="127549" bIns="13388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všestranné zaměření,</a:t>
          </a:r>
          <a:endParaRPr lang="en-US" sz="2400" kern="1200" dirty="0"/>
        </a:p>
      </dsp:txBody>
      <dsp:txXfrm>
        <a:off x="3727698" y="2162151"/>
        <a:ext cx="2603003" cy="1561802"/>
      </dsp:txXfrm>
    </dsp:sp>
    <dsp:sp modelId="{BE7EF5C9-AFBE-2E4E-9154-2DB19EB4D7ED}">
      <dsp:nvSpPr>
        <dsp:cNvPr id="0" name=""/>
        <dsp:cNvSpPr/>
      </dsp:nvSpPr>
      <dsp:spPr>
        <a:xfrm>
          <a:off x="6929392" y="2162151"/>
          <a:ext cx="2603003" cy="1561802"/>
        </a:xfrm>
        <a:prstGeom prst="rect">
          <a:avLst/>
        </a:prstGeom>
        <a:solidFill>
          <a:schemeClr val="accent5">
            <a:hueOff val="1486206"/>
            <a:satOff val="351"/>
            <a:lumOff val="-11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549" tIns="133886" rIns="127549" bIns="13388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dopolední pohybová aktivita.</a:t>
          </a:r>
          <a:endParaRPr lang="en-US" sz="2400" kern="1200"/>
        </a:p>
      </dsp:txBody>
      <dsp:txXfrm>
        <a:off x="6929392" y="2162151"/>
        <a:ext cx="2603003" cy="156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2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9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14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08" r:id="rId4"/>
    <p:sldLayoutId id="2147483709" r:id="rId5"/>
    <p:sldLayoutId id="2147483715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o_PGnJsin0EwH1hWQb0PbbN3unaM__kmAAqO833CvpsdB1Q/viewfor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FCDF1B-DD71-5741-A337-D5B8BAEF9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55360"/>
            <a:ext cx="9732773" cy="1465112"/>
          </a:xfrm>
        </p:spPr>
        <p:txBody>
          <a:bodyPr>
            <a:normAutofit/>
          </a:bodyPr>
          <a:lstStyle/>
          <a:p>
            <a:r>
              <a:rPr lang="cs-CZ" sz="5100" dirty="0"/>
              <a:t>Všestranná pohybová příprava dětí předškolního věku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Obrázek 44" descr="Obsah obrázku šipka&#10;&#10;Popis byl vytvořen automaticky">
            <a:extLst>
              <a:ext uri="{FF2B5EF4-FFF2-40B4-BE49-F238E27FC236}">
                <a16:creationId xmlns:a16="http://schemas.microsoft.com/office/drawing/2014/main" id="{39CA37EB-ABBE-5C49-A948-60283FD6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49" y="1395172"/>
            <a:ext cx="3384284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happy sport kid gymnastic">
            <a:extLst>
              <a:ext uri="{FF2B5EF4-FFF2-40B4-BE49-F238E27FC236}">
                <a16:creationId xmlns:a16="http://schemas.microsoft.com/office/drawing/2014/main" id="{675898AC-B678-3840-BE82-FB49FC021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0" r="7582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7105D-D673-0346-ACE5-D0A43FB7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/>
              <a:t>Gymnastika – náplň.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7B530-B595-7344-833F-7F535C99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/>
              <a:t>Koordinační a rovnovážná cvičení.,</a:t>
            </a:r>
          </a:p>
          <a:p>
            <a:r>
              <a:rPr lang="cs-CZ" dirty="0"/>
              <a:t>základní cviky na prostné – kotoul vpřed, kolébka,</a:t>
            </a:r>
          </a:p>
          <a:p>
            <a:r>
              <a:rPr lang="cs-CZ" dirty="0"/>
              <a:t>překážková dráha, </a:t>
            </a:r>
          </a:p>
          <a:p>
            <a:r>
              <a:rPr lang="cs-CZ" dirty="0"/>
              <a:t>zpevňovací a odrazová cvičení,</a:t>
            </a:r>
          </a:p>
          <a:p>
            <a:r>
              <a:rPr lang="cs-CZ" dirty="0"/>
              <a:t>malá trampolínka, </a:t>
            </a:r>
          </a:p>
          <a:p>
            <a:r>
              <a:rPr lang="cs-CZ" dirty="0"/>
              <a:t>flexibilita.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6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appy sport kid">
            <a:extLst>
              <a:ext uri="{FF2B5EF4-FFF2-40B4-BE49-F238E27FC236}">
                <a16:creationId xmlns:a16="http://schemas.microsoft.com/office/drawing/2014/main" id="{7BB20DB3-F379-3A4B-AD92-E7C867F85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7" r="10272" b="-1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9CD6B1-8D25-F846-AAD6-7203F86B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/>
              <a:t>Míčové hry – náplň.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51D89-41DA-D24D-88E3-1C8DE119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/>
              <a:t>Mini fotbal, mini florbal, mini volejbal, mini házena,</a:t>
            </a:r>
          </a:p>
          <a:p>
            <a:r>
              <a:rPr lang="cs-CZ" dirty="0"/>
              <a:t>sportovní hry v mini verzi,</a:t>
            </a:r>
          </a:p>
          <a:p>
            <a:r>
              <a:rPr lang="cs-CZ" dirty="0"/>
              <a:t>základní herní činnosti jednotlivce,</a:t>
            </a:r>
          </a:p>
          <a:p>
            <a:r>
              <a:rPr lang="cs-CZ" dirty="0"/>
              <a:t>hra ve sníženém počtu, </a:t>
            </a:r>
          </a:p>
          <a:p>
            <a:r>
              <a:rPr lang="cs-CZ" dirty="0"/>
              <a:t>dovednostní cvičení s herním principem. </a:t>
            </a:r>
          </a:p>
        </p:txBody>
      </p:sp>
    </p:spTree>
    <p:extLst>
      <p:ext uri="{BB962C8B-B14F-4D97-AF65-F5344CB8AC3E}">
        <p14:creationId xmlns:p14="http://schemas.microsoft.com/office/powerpoint/2010/main" val="192915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E3B1C5-66A7-394A-8CB6-CAAD8233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3100" dirty="0"/>
              <a:t>Příklad hodiny všestranného rozvoje </a:t>
            </a:r>
            <a:br>
              <a:rPr lang="cs-CZ" sz="3100" dirty="0"/>
            </a:br>
            <a:r>
              <a:rPr lang="cs-CZ" sz="3100" dirty="0"/>
              <a:t>atletika + gymnastika </a:t>
            </a:r>
            <a:br>
              <a:rPr lang="cs-CZ" sz="3100"/>
            </a:br>
            <a:r>
              <a:rPr lang="cs-CZ" sz="3100"/>
              <a:t>1 </a:t>
            </a:r>
            <a:r>
              <a:rPr lang="cs-CZ" sz="3100" dirty="0"/>
              <a:t>třída = 24 dětí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61591-FEC8-D84F-9670-5BD8D2B3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816611" cy="391767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1800" i="1" dirty="0"/>
              <a:t>Rušná část: 5 minut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Společné zahřátí organismu, běžící vláček, jednoduché nenáročné hry. </a:t>
            </a:r>
          </a:p>
          <a:p>
            <a:pPr algn="ctr">
              <a:lnSpc>
                <a:spcPct val="90000"/>
              </a:lnSpc>
            </a:pPr>
            <a:r>
              <a:rPr lang="cs-CZ" sz="1800" i="1" dirty="0"/>
              <a:t>Průpravná část: 5 minut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Protažení a připravení dětí na hlavní zátěž.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Protažení probíhá již v rozdělených skupinkách maximálně po dvanácti dětech.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Protažení vzhledem k hlavní části. </a:t>
            </a:r>
          </a:p>
          <a:p>
            <a:pPr algn="ctr">
              <a:lnSpc>
                <a:spcPct val="90000"/>
              </a:lnSpc>
            </a:pPr>
            <a:r>
              <a:rPr lang="cs-CZ" sz="1800" i="1" dirty="0"/>
              <a:t>Hlavní část: 15 minut + 15 minut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Atletika – atletický žebřík, různé formy přeběhu, přeskok překážek, štafetový závod.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15 minutách se skupinky promění.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Gymnastika – nácvik kotoulu vpřed, koordinační cvičení na lavičkách. </a:t>
            </a:r>
          </a:p>
          <a:p>
            <a:pPr algn="ctr">
              <a:lnSpc>
                <a:spcPct val="90000"/>
              </a:lnSpc>
            </a:pPr>
            <a:r>
              <a:rPr lang="cs-CZ" sz="1800" i="1" dirty="0"/>
              <a:t>Závěrečná část: 5 minut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Zklidnění organismu, zhodnocení hodiny, relaxace. </a:t>
            </a:r>
          </a:p>
        </p:txBody>
      </p:sp>
      <p:pic>
        <p:nvPicPr>
          <p:cNvPr id="19" name="Graphic 6" descr="Běh">
            <a:extLst>
              <a:ext uri="{FF2B5EF4-FFF2-40B4-BE49-F238E27FC236}">
                <a16:creationId xmlns:a16="http://schemas.microsoft.com/office/drawing/2014/main" id="{7D4C25F7-F8E3-4205-A5EE-2D886892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0A0C87-48B2-2749-9F7D-36038CD2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cs-CZ" dirty="0"/>
              <a:t>Strategie pro město Letovice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62138-26E7-0C49-B5F4-2B63A573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cs-CZ" dirty="0"/>
              <a:t>MŠ Tyršova (cca 60 dětí). </a:t>
            </a:r>
          </a:p>
          <a:p>
            <a:r>
              <a:rPr lang="cs-CZ" dirty="0"/>
              <a:t>Každý den pro všechny děti.</a:t>
            </a:r>
          </a:p>
          <a:p>
            <a:r>
              <a:rPr lang="cs-CZ" dirty="0"/>
              <a:t>skupiny po deseti dětech, dohromady 6 cvičebních skupin.</a:t>
            </a:r>
          </a:p>
          <a:p>
            <a:r>
              <a:rPr lang="cs-CZ" dirty="0"/>
              <a:t>1. hodina (8:15-9:00, Trenér + 1 učitelky MŠ).</a:t>
            </a:r>
          </a:p>
          <a:p>
            <a:r>
              <a:rPr lang="cs-CZ" dirty="0"/>
              <a:t>II. Hodina (9:15-10:00,  Trenér + 1 učitelky MŠ). </a:t>
            </a:r>
          </a:p>
          <a:p>
            <a:r>
              <a:rPr lang="cs-CZ" dirty="0"/>
              <a:t>III. Hodina (10:15- 11:00, Trenér </a:t>
            </a:r>
            <a:r>
              <a:rPr lang="cs-CZ"/>
              <a:t>+ 1 učitelky </a:t>
            </a:r>
            <a:r>
              <a:rPr lang="cs-CZ" dirty="0"/>
              <a:t>MŠ).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2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4B6D32-DE3C-F642-8502-3BBD3645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/>
              <a:t>Mapa projektu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6589F8D-0F63-491C-BF24-69BBD6A4C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71095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14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F51639-7C9F-514D-8924-E84D6A4D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Zpětná vazba - dotazník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A8DE7-AEE3-FB40-ACC9-A95D85B1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3429000"/>
            <a:ext cx="9372600" cy="2508384"/>
          </a:xfrm>
        </p:spPr>
        <p:txBody>
          <a:bodyPr anchor="t">
            <a:normAutofit/>
          </a:bodyPr>
          <a:lstStyle/>
          <a:p>
            <a:r>
              <a:rPr lang="cs-CZ" sz="2000" dirty="0"/>
              <a:t>V rámci výzkumu bych Vás chtěl poprosit o vyplnění dotazníku, který naleznete pod tímto odkazem. </a:t>
            </a:r>
          </a:p>
          <a:p>
            <a:r>
              <a:rPr lang="cs-CZ" sz="2000" dirty="0">
                <a:hlinkClick r:id="rId2"/>
              </a:rPr>
              <a:t>https://docs.google.com/forms/d/e/1FAIpQLSfo_PGnJsin0EwH1hWQb0PbbN3unaM__kmAAqO833CvpsdB1Q/viewform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6621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C62CDB9-3E06-4948-A523-FA46F4E92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3" r="14875"/>
          <a:stretch/>
        </p:blipFill>
        <p:spPr>
          <a:xfrm>
            <a:off x="1673167" y="1000124"/>
            <a:ext cx="3478501" cy="433093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A0D18-3374-6D47-B30A-43B31E0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81" y="1305999"/>
            <a:ext cx="5284622" cy="468330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cs-CZ" sz="1300" dirty="0"/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Hodina vedena odborným trenérem všestranného pohybu,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dopolední zájmová činnost,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 mateřské školy, tělocvična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pohybové aktivity vždy zaměřeny na atletiku, gymnastiku a  míčové hry,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zábava a prožitek,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skupinový i individuální přístup,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z podpory města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lektor na skupinu maximálně 12 dětí,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návaznost na cíle a výstupy RVP PV. </a:t>
            </a:r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90EE20-C049-B942-9473-3AFC97269781}"/>
              </a:ext>
            </a:extLst>
          </p:cNvPr>
          <p:cNvSpPr txBox="1"/>
          <p:nvPr/>
        </p:nvSpPr>
        <p:spPr>
          <a:xfrm>
            <a:off x="6865095" y="721224"/>
            <a:ext cx="438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O projektu: </a:t>
            </a:r>
          </a:p>
        </p:txBody>
      </p:sp>
    </p:spTree>
    <p:extLst>
      <p:ext uri="{BB962C8B-B14F-4D97-AF65-F5344CB8AC3E}">
        <p14:creationId xmlns:p14="http://schemas.microsoft.com/office/powerpoint/2010/main" val="41668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1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1DEED-870E-6B48-B9F7-0854049E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cs-CZ"/>
              <a:t>Přínosy projektu</a:t>
            </a: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1BC52481-57EC-442C-8594-2F2C2BAD1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2859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02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54D52C-9EF0-ED41-B979-6DDD8D75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Vyvážení jednostranného zaměření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3C6FB-987F-F346-BE85-B7D687FB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3429000"/>
            <a:ext cx="9372600" cy="2508384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Předcházení vzniku svalových dysbalancí,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pohybových stereotypů,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 na horních a dolních končetinách, ve všech úrovních a směrech,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nebude potřebovat  pomoc v oblasti správného držení těla.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787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40C4A-9577-8E43-9278-505C4E56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 sz="3400">
                <a:latin typeface="Times New Roman" panose="02020603050405020304" pitchFamily="18" charset="0"/>
                <a:cs typeface="Times New Roman" panose="02020603050405020304" pitchFamily="18" charset="0"/>
              </a:rPr>
              <a:t>Volba koníčku při nástupu do základní školy.</a:t>
            </a:r>
            <a:br>
              <a:rPr lang="cs-CZ" sz="3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9D6B55-802B-484B-A7CD-9027DCFE1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338311"/>
              </p:ext>
            </p:extLst>
          </p:nvPr>
        </p:nvGraphicFramePr>
        <p:xfrm>
          <a:off x="6579450" y="2538919"/>
          <a:ext cx="4957554" cy="349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 result for sport games">
            <a:extLst>
              <a:ext uri="{FF2B5EF4-FFF2-40B4-BE49-F238E27FC236}">
                <a16:creationId xmlns:a16="http://schemas.microsoft.com/office/drawing/2014/main" id="{3E64F162-7F1C-F349-A754-BF1514B1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52" y="1343904"/>
            <a:ext cx="4687532" cy="417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7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56C073-B34B-5D48-80C6-0E170CE9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Zdravotní přínos – pohybových aktivit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586AB4D4-CC54-824C-B7BA-081293A80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04792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46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394A46-0968-9C4F-801D-9F1F3D04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pozitivní vazby k pohybu.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885E8E95-A465-4843-9FA7-06C66EB8F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0387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6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sportovní pomucky">
            <a:extLst>
              <a:ext uri="{FF2B5EF4-FFF2-40B4-BE49-F238E27FC236}">
                <a16:creationId xmlns:a16="http://schemas.microsoft.com/office/drawing/2014/main" id="{24178423-8727-9C4B-AF7C-3823653B3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12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768D1E-8B1D-CC45-886D-07861877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/>
              <a:t>Cvičební jednotka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C8C90-C851-7A48-8811-567EBB53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dirty="0"/>
              <a:t>Počet dětí podle možnosti využitého prostoru, </a:t>
            </a:r>
            <a:endParaRPr lang="cs-CZ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/>
              <a:t>maximálně 12 dětí na jednoho trenéra, </a:t>
            </a:r>
            <a:endParaRPr lang="cs-CZ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/>
              <a:t>v případě možnosti využití velkého prostoru až 36 aktivně zapojených dětí do pohybových aktivit,</a:t>
            </a:r>
            <a:endParaRPr lang="cs-CZ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/>
              <a:t>aktivity střídány v intervalech 15 minut,</a:t>
            </a:r>
            <a:endParaRPr lang="cs-CZ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/>
              <a:t>během jedné cvičební jednotky si děti osvojí cvičení ze tří oblastí (atletika, gymnastika nebo míčové hry),</a:t>
            </a:r>
            <a:endParaRPr lang="cs-CZ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/>
              <a:t>pomůcky pro realizaci pohybových aktivit budou v případě potřeby vypůjčeny </a:t>
            </a:r>
            <a:endParaRPr lang="cs-CZ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/>
              <a:t>při dobrém počasí možnost aktivitu realizovat ve venkovním prostředí.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2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preschool athletic kid">
            <a:extLst>
              <a:ext uri="{FF2B5EF4-FFF2-40B4-BE49-F238E27FC236}">
                <a16:creationId xmlns:a16="http://schemas.microsoft.com/office/drawing/2014/main" id="{5EF5F63E-250D-FF4D-9401-3C9647B45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r="17670" b="-1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5619F6-DBEF-0645-9E63-ADFABAA2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/>
              <a:t>Atletika – náplň.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F1A95-A46B-8047-A4C6-7C485DE6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/>
              <a:t>Atletická abeceda.,</a:t>
            </a:r>
          </a:p>
          <a:p>
            <a:r>
              <a:rPr lang="cs-CZ" dirty="0"/>
              <a:t>atletický žebřík,</a:t>
            </a:r>
          </a:p>
          <a:p>
            <a:r>
              <a:rPr lang="cs-CZ" dirty="0"/>
              <a:t>překážkový běh,</a:t>
            </a:r>
          </a:p>
          <a:p>
            <a:r>
              <a:rPr lang="cs-CZ" dirty="0"/>
              <a:t>reakční rychlost,</a:t>
            </a:r>
          </a:p>
          <a:p>
            <a:r>
              <a:rPr lang="cs-CZ" dirty="0"/>
              <a:t>herní cvičení zaměřeny na hody,</a:t>
            </a:r>
          </a:p>
          <a:p>
            <a:r>
              <a:rPr lang="cs-CZ" dirty="0"/>
              <a:t>herní cvičení zaměřeny na skoky,</a:t>
            </a:r>
          </a:p>
          <a:p>
            <a:r>
              <a:rPr lang="cs-CZ" dirty="0"/>
              <a:t>štafetové běhy.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590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412524"/>
      </a:dk2>
      <a:lt2>
        <a:srgbClr val="E4E8E2"/>
      </a:lt2>
      <a:accent1>
        <a:srgbClr val="B52BE5"/>
      </a:accent1>
      <a:accent2>
        <a:srgbClr val="D319B5"/>
      </a:accent2>
      <a:accent3>
        <a:srgbClr val="E52B7A"/>
      </a:accent3>
      <a:accent4>
        <a:srgbClr val="D3191A"/>
      </a:accent4>
      <a:accent5>
        <a:srgbClr val="E5772B"/>
      </a:accent5>
      <a:accent6>
        <a:srgbClr val="BFA117"/>
      </a:accent6>
      <a:hlink>
        <a:srgbClr val="4A9331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24164</TotalTime>
  <Words>677</Words>
  <Application>Microsoft Office PowerPoint</Application>
  <PresentationFormat>Širokoúhlá obrazovka</PresentationFormat>
  <Paragraphs>117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Calibri</vt:lpstr>
      <vt:lpstr>Garamond</vt:lpstr>
      <vt:lpstr>Gill Sans MT</vt:lpstr>
      <vt:lpstr>Times New Roman</vt:lpstr>
      <vt:lpstr>Wingdings</vt:lpstr>
      <vt:lpstr>SavonVTI</vt:lpstr>
      <vt:lpstr>Všestranná pohybová příprava dětí předškolního věku</vt:lpstr>
      <vt:lpstr>Prezentace aplikace PowerPoint</vt:lpstr>
      <vt:lpstr>Přínosy projektu</vt:lpstr>
      <vt:lpstr>Vyvážení jednostranného zaměření</vt:lpstr>
      <vt:lpstr>Volba koníčku při nástupu do základní školy. </vt:lpstr>
      <vt:lpstr>Zdravotní přínos – pohybových aktivit</vt:lpstr>
      <vt:lpstr>Tvorba pozitivní vazby k pohybu. </vt:lpstr>
      <vt:lpstr>Cvičební jednotka </vt:lpstr>
      <vt:lpstr>Atletika – náplň.</vt:lpstr>
      <vt:lpstr>Gymnastika – náplň.</vt:lpstr>
      <vt:lpstr>Míčové hry – náplň. </vt:lpstr>
      <vt:lpstr>Příklad hodiny všestranného rozvoje  atletika + gymnastika  1 třída = 24 dětí</vt:lpstr>
      <vt:lpstr>Strategie pro město Letovice </vt:lpstr>
      <vt:lpstr>Mapa projektu</vt:lpstr>
      <vt:lpstr>Zpětná vazba - dotazník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Všestranná pohybová příprava dětí v předškolním věku</dc:title>
  <dc:creator>Žouželka Jaroslav</dc:creator>
  <cp:lastModifiedBy>ludka.masa@seznam.cz</cp:lastModifiedBy>
  <cp:revision>40</cp:revision>
  <dcterms:created xsi:type="dcterms:W3CDTF">2021-02-15T10:59:32Z</dcterms:created>
  <dcterms:modified xsi:type="dcterms:W3CDTF">2023-04-18T14:07:10Z</dcterms:modified>
</cp:coreProperties>
</file>